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Indie Flower"/>
      <p:regular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dieFlower-regular.fntdata"/><Relationship Id="rId20" Type="http://schemas.openxmlformats.org/officeDocument/2006/relationships/slide" Target="slides/slide16.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8.xml"/><Relationship Id="rId44" Type="http://schemas.openxmlformats.org/officeDocument/2006/relationships/font" Target="fonts/OpenSans-boldItalic.fntdata"/><Relationship Id="rId21" Type="http://schemas.openxmlformats.org/officeDocument/2006/relationships/slide" Target="slides/slide17.xml"/><Relationship Id="rId43"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xialearning.com/blog/how-phones-can-increase-learning-all-types-students" TargetMode="External"/><Relationship Id="rId3" Type="http://schemas.openxmlformats.org/officeDocument/2006/relationships/hyperlink" Target="https://naeye.net/2435/opinion/technology-temptation-or-teacher/" TargetMode="External"/><Relationship Id="rId4" Type="http://schemas.openxmlformats.org/officeDocument/2006/relationships/hyperlink" Target="https://www.statepress.com/article/2017/09/classroom-distractions-stories-statistics-and-solutions#:~:text=There%20are%20many%20types%20of%20distractions%20students%20experience.&amp;text=A%202016%20study%20by%20the,availability%20of%20phones%20and%20laptop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h.gov.sg/Our-Voice/Opinions/2020/4/What-Singaporean-students-think-of-home-based-learn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Yan Shan - Good Morning lecturers! Today, My team and I will be presenting on the idea we came out with for our Assessment. The topic my team and I were assigned to is Education, and our area of focus is Home-based Learning.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e1767deb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e1767deb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Jia ning- </a:t>
            </a:r>
            <a:r>
              <a:rPr lang="en" sz="1800">
                <a:solidFill>
                  <a:schemeClr val="dk1"/>
                </a:solidFill>
              </a:rPr>
              <a:t>There will be a large table with 8 chairs surrounding, in the middle of the pod. We have also provided hand sanitizers and charging ports for the students to use. In total there are 8 charging ports that can be found in the pod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a70c194c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a70c194c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Jia ning- We have fans, digital clock , lamp as well as a dustbin for the students to dispose their rubbish.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a70c194c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a70c194c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400">
                <a:solidFill>
                  <a:schemeClr val="dk1"/>
                </a:solidFill>
              </a:rPr>
              <a:t>Jia ning- </a:t>
            </a:r>
            <a:r>
              <a:rPr lang="en" sz="1400">
                <a:solidFill>
                  <a:schemeClr val="dk1"/>
                </a:solidFill>
              </a:rPr>
              <a:t>There is a small room located at the corner of the pod, this is for extreme privacy when the students need to speak in a zoom class or if they need to do a presentation. The students can also use this room if they need to be isolated from the rest to concentrate better.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aa70c194c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aa70c194c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Jia ning- </a:t>
            </a:r>
            <a:r>
              <a:rPr lang="en" sz="1600">
                <a:solidFill>
                  <a:schemeClr val="dk1"/>
                </a:solidFill>
              </a:rPr>
              <a:t>Right outside the pod, a vending machine is available  for use by the students as and when they feel hungry. Additionally, there will be a QR code scanner right outside the door so as to ensure students scan the safeentry before entering</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ae1767deb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ae1767deb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 ning- Additionally we will be providing some complimentary water for the students if they need. As well as books and decorations to make this pod look more welcoming. We also have extra space provided in the shelves for the students to put their belongings there while theyre using the pod. RIght above the shelf we have the air conditioner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8209c86ed1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8209c86ed1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231F20"/>
                </a:solidFill>
              </a:rPr>
              <a:t>Jia ning-I will now be sharing about some of the additional information of our study pod. We have made pod environmentally friendly by having two-stage compressors installed on air conditioners which will automatically compress less on cool days and more when it is hot, thus saving energy. In addition, the air conditioner also has a 2-hour timer which will turn off after the time is up, it will need at least 2 hours of rest before using again. Fans will be used during that period. Finally, programmable thermostat will be installed which would turn off any electronic devices when no one is around. This prevents energy to be wasted when there is no one inside.</a:t>
            </a:r>
            <a:endParaRPr sz="1400">
              <a:solidFill>
                <a:srgbClr val="231F20"/>
              </a:solidFill>
            </a:endParaRPr>
          </a:p>
          <a:p>
            <a:pPr indent="0" lvl="0" marL="457200" rtl="0" algn="l">
              <a:lnSpc>
                <a:spcPct val="115000"/>
              </a:lnSpc>
              <a:spcBef>
                <a:spcPts val="1200"/>
              </a:spcBef>
              <a:spcAft>
                <a:spcPts val="0"/>
              </a:spcAft>
              <a:buNone/>
            </a:pPr>
            <a:r>
              <a:t/>
            </a:r>
            <a:endParaRPr sz="1400">
              <a:solidFill>
                <a:srgbClr val="231F20"/>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cdb7ad4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cdb7ad4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231F20"/>
                </a:solidFill>
              </a:rPr>
              <a:t>Jia ning- </a:t>
            </a:r>
            <a:r>
              <a:rPr lang="en">
                <a:solidFill>
                  <a:srgbClr val="231F20"/>
                </a:solidFill>
              </a:rPr>
              <a:t>Now for the renting of the pod, it will cost $2 per hour and can only be rented 3 times a week by the same user. This is to prevent people from booking the pod for the entire week and causing others to be unable to use the pod. OUR FINAL GOAL is for The pod to be located at community centers and around 5-10 pods at different zones however we are planning to start at ngee ann polytechnic first to let our students experience this facility and give us feedback so that when we put it out for the public to use, it will be the best design possible. Now i will pass the time to my friends to talk about the study app. </a:t>
            </a:r>
            <a:endParaRPr>
              <a:solidFill>
                <a:srgbClr val="231F20"/>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ac4ce7d5d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ac4ce7d5d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Rachel - Accompanying the study Pod is a free app students can use to help facilitate their learning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e2c02ca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e2c02ca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Rachel-</a:t>
            </a:r>
            <a:r>
              <a:rPr lang="en"/>
              <a:t>So the moment u enter the app u will reach a page which will need to sign in to access your account and if u do not have an account u can just create it by pressing the “ do not have an account” button.</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b71aacfc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b71aacfc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t>Rachel- After you sign in, the app will show you the features which is the middle photo. There are 8 functions users can use in this app.Users can check their profile by clicking on the left hand side of the page, and can also check for today’s lessons by clicking on the right hand side of the page.</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209c86ed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209c86ed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Yan Shan- Before we move on, who are we? Well Our Team name is called “MEL” also known as Making Effective Learning. I am Yan Shan and my fellow group mates are Rachel, Jia Ning, and Edward.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ae2c02ca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ae2c02ca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Rachel-</a:t>
            </a:r>
            <a:r>
              <a:rPr lang="en">
                <a:solidFill>
                  <a:schemeClr val="dk1"/>
                </a:solidFill>
              </a:rPr>
              <a:t> there is a profile function</a:t>
            </a:r>
            <a:r>
              <a:rPr lang="en">
                <a:solidFill>
                  <a:schemeClr val="dk1"/>
                </a:solidFill>
              </a:rPr>
              <a:t>,which allows users to see their grades from last sem and maybe after looking at your grades, you may want to set some goals so for next sem u will have a goal to work for and keep you motivated. So u can add some goals as shown on the 4</a:t>
            </a:r>
            <a:r>
              <a:rPr baseline="30000" lang="en">
                <a:solidFill>
                  <a:schemeClr val="dk1"/>
                </a:solidFill>
              </a:rPr>
              <a:t>th</a:t>
            </a:r>
            <a:r>
              <a:rPr lang="en">
                <a:solidFill>
                  <a:schemeClr val="dk1"/>
                </a:solidFill>
              </a:rPr>
              <a:t> photo and when you press the plus button at the bottom, ur goal will be saved onto the table shown on the 5</a:t>
            </a:r>
            <a:r>
              <a:rPr baseline="30000" lang="en">
                <a:solidFill>
                  <a:schemeClr val="dk1"/>
                </a:solidFill>
              </a:rPr>
              <a:t>th</a:t>
            </a:r>
            <a:r>
              <a:rPr lang="en">
                <a:solidFill>
                  <a:schemeClr val="dk1"/>
                </a:solidFill>
              </a:rPr>
              <a:t> photo. After you are done with the app you can just sign out if not in use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ae2c02ca1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ae2c02ca1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Rachel-As for the main functions which begins with the timetable, students can view their weekly timetable which will help them keep track of their time and allow them to have better time management. Users have the option to add in a timeslot as they may have additional weekly classes such as supplementary classes.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e2c02ca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e2c02ca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Rachel-Moving on, we have the to do list.  Students can add in important tasks that needs to be done by a certain due date. After completing the task, user can click on the square icon beside the task and it will tick it. After the due date, it will automatically disappear.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ae2c02ca2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ae2c02ca2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Rachel-Next is the lock function. This function will lock the entire phone unless the user presses the unlock button and stop it before the time limit for emergency. For this function, the students can choose how long they want their phone to be locked for eg 1 hr or 5hrrs, after confirming a certain time the screen will pop up an alert notice and when the student presses on confirm, the timer will start.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e2c02ca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e2c02ca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Rachel-As f</a:t>
            </a:r>
            <a:r>
              <a:rPr lang="en"/>
              <a:t>or the Notes function, on default there are 5 pages of notes, but users can add more if needed. This allows users to categorise their notes according to subject which help facilitates the learning process. As shown on the slide, users can add in their notes, view and edit.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ae2c02ca2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ae2c02ca2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Rachel-</a:t>
            </a:r>
            <a:r>
              <a:rPr lang="en"/>
              <a:t>For the calendar function it is unique because it links with the booking of the study pod, time table and the to-do list. The calendar is divided into three sections, academic, events, and To-do. Users can add items into each section. In the example above, we added an event “dinner with friends from 7 to 10, or if u booked the pod for a certain time it will also be recorded in your timetable, making it easier for you to manage your time.</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ae2c02ca2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ae2c02ca2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Thank you Rachel, Now I will be moving on the browser function. The browser function is a little bit different from the chrome or safari your phones currently have as there is a special list of filtered words inside, where if users were to search webpages with names in this list, there will be an error. Our team felt that this function is important especially during locked mode, where users cannot use other apps. Thus this feature allows students to surf the web for more information, and at the same time prevent them from being distracted from entertainment websites.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ae2c02ca27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ae2c02ca27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Moving on to the bookings function, users will be able to see the dates for this month and the dates that have been booked will be circled in red. Users can click on the dates to check the timing of the booking, as well as view the QR code needed for entry for the study Pod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e2c02ca27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e2c02ca27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When Booking for a timeslot on a date, users can choose a time from 8 Am to 12AM, as long as the time slot is available. The slots with a white background and an x in the middle indicate that the timing is unavailable. After confirming purchase, a QR code will be shown for confirmation of order.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e2c02ca27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e2c02ca27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There is also a wallet function in bookings which shows the current balance in the wallet. Users can add amount to the wallet if needed. Below are some examples of the payment methods available. After adding an amount,($20) for example, when user goes back to bookings the time, it will be updated.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209c86e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209c86e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Yan Shan - After our observations and interviews, we have identified many pain points and realised that many of the pain points identified points towards the same issue, distractions. Did you know that distractions are a thing commonly faced by students not only in Singapore, but around the whole world as well? Based on a 2016 study by the University of Nebraska-Lincoln, it was found that college students check their devices an average of 11 times a day while in class, and this was conducted when there was no pandemic and HBL. Can you imagine the amount of distractions one can have now at home during this current  period, especially when there is no rules and no one physically there to supervise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Left Image - </a:t>
            </a:r>
            <a:r>
              <a:rPr lang="en" u="sng">
                <a:solidFill>
                  <a:schemeClr val="hlink"/>
                </a:solidFill>
                <a:hlinkClick r:id="rId2"/>
              </a:rPr>
              <a:t>https://www.lexialearning.com/blog/how-phones-can-increase-learning-all-types-students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Image - </a:t>
            </a:r>
            <a:r>
              <a:rPr lang="en" u="sng">
                <a:solidFill>
                  <a:schemeClr val="hlink"/>
                </a:solidFill>
                <a:hlinkClick r:id="rId3"/>
              </a:rPr>
              <a:t>https://naeye.net/2435/opinion/technology-temptation-or-teacher/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Statistics - </a:t>
            </a:r>
            <a:r>
              <a:rPr lang="en" u="sng">
                <a:solidFill>
                  <a:schemeClr val="hlink"/>
                </a:solidFill>
                <a:hlinkClick r:id="rId4"/>
              </a:rPr>
              <a:t>https://www.statepress.com/article/2017/09/classroom-distractions-stories-statistics-and-solutions#:~:text=There%20are%20many%20types%20of%20distractions%20students%20experience.&amp;text=A%202016%20study%20by%20the,availability%20of%20phones%20and%20laptops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ae2c02ca2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ae2c02ca2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For the last function, the leaderboard function, Users can create a league or join a league. After being in a league, users can click on the league name to access the rankings in the league. Users are ranked based on the total points accumulated. 10 points are earned every hour in locked mode.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ae2c02ca2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ae2c02ca2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With the points gained, users can use the points to redeem rewards. Users can choose to either redeem vending machine items or book a slot in the Study Pod. Choosing vending machine items will allow them to redeem a wide variety of drinks and snacks for a certain amount of points. For booking of a slot, users can redeem up to a maximum of 4 hrs and each hr cost about 100 points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ae2c02ca27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ae2c02ca27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redeeming a vending machine items, the points will be deducted and users can click on rewards to view the items they have redeemed. After clicking on the item name, a Qr code will appear and users can use the QR code to redeem items.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e2c02ca27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e2c02ca27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If users are booking a slot for the Study Pod. They will go through the same process as the bookings section and can choose a date and timing they want. Except, instead of having a wallet amount at the top right, it will be the hrs left to redeem.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b6f999a1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b6f999a1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So to give an overview of our app, our app has 8 functions. The Displaying of TimeTable, To-Do List, Phone Lock, Notes Jotting, Calendar, Browser, Bookings and Leaderboard functions. Our Team strongly believes that with this app , as well as the study pod, we will be able to help students achieve the best studying environment they want.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8b8223d95a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8b8223d95a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Edward - And with that, we thank you for listening.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209c86ed1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8209c86ed1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Yan Shan- With this in mind, we have decided on our final opportunity statement and that is, “How might we help students stay engaged and focus to give them a conducive learning environment to study in”.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b01837736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b01837736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Yan Shan - </a:t>
            </a:r>
            <a:r>
              <a:rPr lang="en"/>
              <a:t>These are some of the pain points observed from our interviews. Students may have unconducive environments due to bad </a:t>
            </a:r>
            <a:r>
              <a:rPr lang="en"/>
              <a:t>Wifi</a:t>
            </a:r>
            <a:r>
              <a:rPr lang="en"/>
              <a:t> connection and some may not have a proper place to study in. Furthermore, social Media and games serve as a distraction to students as students may get bored in class and start browsing through social media or even play games to pass time. Such distractions may also cause students to have bad time management, thus resulting in them often unable to finish their assignment on time, which will further affect their grades. Siblings and parents at home may affect students since there is more noise and distractions from them. I will now pass on the time to Jia NIng to share about our solutions</a:t>
            </a:r>
            <a:endParaRPr/>
          </a:p>
          <a:p>
            <a:pPr indent="0" lvl="0" marL="0" rtl="0" algn="l">
              <a:spcBef>
                <a:spcPts val="1200"/>
              </a:spcBef>
              <a:spcAft>
                <a:spcPts val="0"/>
              </a:spcAft>
              <a:buNone/>
            </a:pPr>
            <a:r>
              <a:rPr lang="en" u="sng">
                <a:solidFill>
                  <a:schemeClr val="hlink"/>
                </a:solidFill>
                <a:hlinkClick r:id="rId2"/>
              </a:rPr>
              <a:t>https://www.youth.gov.sg/Our-Voice/Opinions/2020/4/What-Singaporean-students-think-of-home-based-learning</a:t>
            </a:r>
            <a:r>
              <a:rPr lang="en"/>
              <a:t> article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8b8223d95a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8b8223d95a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Jia Ning - After observing and discussing with our users. we have decided that to really maximise the student’s study experience, we came up with two ideas, a study pod and a study app, we plan to merge these two ideas together as one solution as we feel that the 2 ideas together can really help the students have a more efficient study experience.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ac4ce7d5dd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ac4ce7d5d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Jia Ning so first of all we have our study pod!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ac4ce7d5d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ac4ce7d5d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Jia Ning - So what is available in the study pod?  Firstly we have aircon, fan and wifi provided! We’ve noticed that across the different perspectives, the common concern is that the wifi connection at home and this does affect the students when they are doing Home-based learning as they are not able to hear the teacher clearly. Thus a fast and secure wifi connection is provided to ensure that the connection is not going to be a problem to the students. Secondly, this pod can hold up to as many as 8 students. AT this point, You may be wondering why are we allowing so many students in one pod, they could be distracting each other? However we understand that every student has different studying methods, some might need friends around to help them focus better while others must study in isolation thus our pod is flexible as you book for 1 or for up to 8 students. In addition we feel that this pod can be used for mentor sessions where the seniors can study with the juniors in the pod and help the juniors when they are in need. We also provide charging ports in the pod so that students can charge their electronic devices. Last but not least we will be placing a vending machine outside the pod so that when the students need a quick snack break they can find it right outside the pod. Which in turn reduces the time wasted to travel to find food.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ac4ce7d5dd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ac4ce7d5dd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Jia Ning - Here are some pictures of our 3d study pod , the size will be 40ft by 20 ft and the left picture shows the top view while the picture on the right shows the side view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AEAEF"/>
        </a:solidFill>
      </p:bgPr>
    </p:bg>
    <p:spTree>
      <p:nvGrpSpPr>
        <p:cNvPr id="8" name="Shape 8"/>
        <p:cNvGrpSpPr/>
        <p:nvPr/>
      </p:nvGrpSpPr>
      <p:grpSpPr>
        <a:xfrm>
          <a:off x="0" y="0"/>
          <a:ext cx="0" cy="0"/>
          <a:chOff x="0" y="0"/>
          <a:chExt cx="0" cy="0"/>
        </a:xfrm>
      </p:grpSpPr>
      <p:sp>
        <p:nvSpPr>
          <p:cNvPr id="9" name="Google Shape;9;p2"/>
          <p:cNvSpPr/>
          <p:nvPr/>
        </p:nvSpPr>
        <p:spPr>
          <a:xfrm rot="5401531">
            <a:off x="5699653" y="3489171"/>
            <a:ext cx="1313325" cy="2747033"/>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4305360" y="-1817398"/>
            <a:ext cx="12098701" cy="3415779"/>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726877" y="3646718"/>
            <a:ext cx="12062448" cy="315753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727188" y="1507488"/>
            <a:ext cx="485720" cy="659830"/>
            <a:chOff x="8727188" y="1507488"/>
            <a:chExt cx="485720" cy="659830"/>
          </a:xfrm>
        </p:grpSpPr>
        <p:sp>
          <p:nvSpPr>
            <p:cNvPr id="13" name="Google Shape;13;p2"/>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1097840" y="198286"/>
            <a:ext cx="664892" cy="682431"/>
            <a:chOff x="4007590" y="88411"/>
            <a:chExt cx="664892" cy="682431"/>
          </a:xfrm>
        </p:grpSpPr>
        <p:sp>
          <p:nvSpPr>
            <p:cNvPr id="23" name="Google Shape;23;p2"/>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7153652" y="4053702"/>
            <a:ext cx="485817" cy="660091"/>
            <a:chOff x="6885752" y="4461977"/>
            <a:chExt cx="485817" cy="660091"/>
          </a:xfrm>
        </p:grpSpPr>
        <p:sp>
          <p:nvSpPr>
            <p:cNvPr id="36" name="Google Shape;36;p2"/>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2"/>
          <p:cNvGrpSpPr/>
          <p:nvPr/>
        </p:nvGrpSpPr>
        <p:grpSpPr>
          <a:xfrm>
            <a:off x="-200031" y="4394273"/>
            <a:ext cx="485948" cy="659601"/>
            <a:chOff x="-200031" y="4394273"/>
            <a:chExt cx="485948" cy="659601"/>
          </a:xfrm>
        </p:grpSpPr>
        <p:sp>
          <p:nvSpPr>
            <p:cNvPr id="46" name="Google Shape;46;p2"/>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8325307" y="4510216"/>
            <a:ext cx="581087" cy="413345"/>
            <a:chOff x="8325307" y="4510216"/>
            <a:chExt cx="581087" cy="413345"/>
          </a:xfrm>
        </p:grpSpPr>
        <p:sp>
          <p:nvSpPr>
            <p:cNvPr id="56" name="Google Shape;56;p2"/>
            <p:cNvSpPr/>
            <p:nvPr/>
          </p:nvSpPr>
          <p:spPr>
            <a:xfrm>
              <a:off x="8602166" y="4638145"/>
              <a:ext cx="133416" cy="108497"/>
            </a:xfrm>
            <a:custGeom>
              <a:rect b="b" l="l" r="r" t="t"/>
              <a:pathLst>
                <a:path extrusionOk="0" h="3322" w="4085">
                  <a:moveTo>
                    <a:pt x="2876" y="1"/>
                  </a:moveTo>
                  <a:cubicBezTo>
                    <a:pt x="2694" y="1"/>
                    <a:pt x="2508" y="70"/>
                    <a:pt x="2344" y="234"/>
                  </a:cubicBezTo>
                  <a:lnTo>
                    <a:pt x="595" y="1929"/>
                  </a:lnTo>
                  <a:cubicBezTo>
                    <a:pt x="0" y="2496"/>
                    <a:pt x="565" y="3321"/>
                    <a:pt x="1206" y="3321"/>
                  </a:cubicBezTo>
                  <a:cubicBezTo>
                    <a:pt x="1391" y="3321"/>
                    <a:pt x="1583" y="3252"/>
                    <a:pt x="1755" y="3088"/>
                  </a:cubicBezTo>
                  <a:lnTo>
                    <a:pt x="3504" y="1393"/>
                  </a:lnTo>
                  <a:cubicBezTo>
                    <a:pt x="4085" y="826"/>
                    <a:pt x="3507" y="1"/>
                    <a:pt x="287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433118" y="4769863"/>
              <a:ext cx="184039" cy="153698"/>
            </a:xfrm>
            <a:custGeom>
              <a:rect b="b" l="l" r="r" t="t"/>
              <a:pathLst>
                <a:path extrusionOk="0" h="4706" w="5635">
                  <a:moveTo>
                    <a:pt x="4429" y="0"/>
                  </a:moveTo>
                  <a:cubicBezTo>
                    <a:pt x="4244" y="0"/>
                    <a:pt x="4052" y="69"/>
                    <a:pt x="3880" y="233"/>
                  </a:cubicBezTo>
                  <a:lnTo>
                    <a:pt x="597" y="3320"/>
                  </a:lnTo>
                  <a:cubicBezTo>
                    <a:pt x="0" y="3889"/>
                    <a:pt x="569" y="4705"/>
                    <a:pt x="1212" y="4705"/>
                  </a:cubicBezTo>
                  <a:cubicBezTo>
                    <a:pt x="1396" y="4705"/>
                    <a:pt x="1586" y="4638"/>
                    <a:pt x="1757" y="4480"/>
                  </a:cubicBezTo>
                  <a:lnTo>
                    <a:pt x="5040" y="1393"/>
                  </a:lnTo>
                  <a:cubicBezTo>
                    <a:pt x="5635" y="825"/>
                    <a:pt x="5070" y="0"/>
                    <a:pt x="44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597103" y="4768850"/>
              <a:ext cx="144553" cy="119242"/>
            </a:xfrm>
            <a:custGeom>
              <a:rect b="b" l="l" r="r" t="t"/>
              <a:pathLst>
                <a:path extrusionOk="0" h="3651" w="4426">
                  <a:moveTo>
                    <a:pt x="3531" y="0"/>
                  </a:moveTo>
                  <a:cubicBezTo>
                    <a:pt x="3317" y="0"/>
                    <a:pt x="3098" y="87"/>
                    <a:pt x="2909" y="228"/>
                  </a:cubicBezTo>
                  <a:lnTo>
                    <a:pt x="358" y="2262"/>
                  </a:lnTo>
                  <a:cubicBezTo>
                    <a:pt x="1" y="2530"/>
                    <a:pt x="72" y="3137"/>
                    <a:pt x="358" y="3422"/>
                  </a:cubicBezTo>
                  <a:cubicBezTo>
                    <a:pt x="517" y="3582"/>
                    <a:pt x="705" y="3650"/>
                    <a:pt x="895" y="3650"/>
                  </a:cubicBezTo>
                  <a:cubicBezTo>
                    <a:pt x="1110" y="3650"/>
                    <a:pt x="1329" y="3564"/>
                    <a:pt x="1517" y="3422"/>
                  </a:cubicBezTo>
                  <a:lnTo>
                    <a:pt x="4069" y="1388"/>
                  </a:lnTo>
                  <a:cubicBezTo>
                    <a:pt x="4426" y="1121"/>
                    <a:pt x="4354" y="532"/>
                    <a:pt x="4069" y="228"/>
                  </a:cubicBezTo>
                  <a:cubicBezTo>
                    <a:pt x="3909" y="69"/>
                    <a:pt x="3722" y="0"/>
                    <a:pt x="353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72408" y="4569004"/>
              <a:ext cx="135800" cy="110456"/>
            </a:xfrm>
            <a:custGeom>
              <a:rect b="b" l="l" r="r" t="t"/>
              <a:pathLst>
                <a:path extrusionOk="0" h="3382" w="4158">
                  <a:moveTo>
                    <a:pt x="3204" y="0"/>
                  </a:moveTo>
                  <a:cubicBezTo>
                    <a:pt x="3072" y="0"/>
                    <a:pt x="2943" y="37"/>
                    <a:pt x="2837" y="120"/>
                  </a:cubicBezTo>
                  <a:lnTo>
                    <a:pt x="518" y="1851"/>
                  </a:lnTo>
                  <a:cubicBezTo>
                    <a:pt x="125" y="2101"/>
                    <a:pt x="1" y="2583"/>
                    <a:pt x="215" y="2975"/>
                  </a:cubicBezTo>
                  <a:cubicBezTo>
                    <a:pt x="349" y="3208"/>
                    <a:pt x="660" y="3381"/>
                    <a:pt x="957" y="3381"/>
                  </a:cubicBezTo>
                  <a:cubicBezTo>
                    <a:pt x="1093" y="3381"/>
                    <a:pt x="1227" y="3345"/>
                    <a:pt x="1339" y="3261"/>
                  </a:cubicBezTo>
                  <a:lnTo>
                    <a:pt x="3658" y="1530"/>
                  </a:lnTo>
                  <a:cubicBezTo>
                    <a:pt x="4033" y="1280"/>
                    <a:pt x="4158" y="798"/>
                    <a:pt x="3944" y="424"/>
                  </a:cubicBezTo>
                  <a:cubicBezTo>
                    <a:pt x="3809" y="178"/>
                    <a:pt x="3496" y="0"/>
                    <a:pt x="320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715920" y="4510216"/>
              <a:ext cx="144847" cy="131489"/>
            </a:xfrm>
            <a:custGeom>
              <a:rect b="b" l="l" r="r" t="t"/>
              <a:pathLst>
                <a:path extrusionOk="0" h="4026" w="4435">
                  <a:moveTo>
                    <a:pt x="3316" y="0"/>
                  </a:moveTo>
                  <a:cubicBezTo>
                    <a:pt x="3072" y="0"/>
                    <a:pt x="2833" y="118"/>
                    <a:pt x="2679" y="404"/>
                  </a:cubicBezTo>
                  <a:cubicBezTo>
                    <a:pt x="2233" y="1260"/>
                    <a:pt x="1555" y="1974"/>
                    <a:pt x="752" y="2473"/>
                  </a:cubicBezTo>
                  <a:cubicBezTo>
                    <a:pt x="1" y="2939"/>
                    <a:pt x="452" y="4026"/>
                    <a:pt x="1157" y="4026"/>
                  </a:cubicBezTo>
                  <a:cubicBezTo>
                    <a:pt x="1289" y="4026"/>
                    <a:pt x="1430" y="3988"/>
                    <a:pt x="1573" y="3901"/>
                  </a:cubicBezTo>
                  <a:cubicBezTo>
                    <a:pt x="2626" y="3241"/>
                    <a:pt x="3500" y="2331"/>
                    <a:pt x="4089" y="1242"/>
                  </a:cubicBezTo>
                  <a:cubicBezTo>
                    <a:pt x="4435" y="600"/>
                    <a:pt x="3865" y="0"/>
                    <a:pt x="3316"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772847" y="4659994"/>
              <a:ext cx="133547" cy="112024"/>
            </a:xfrm>
            <a:custGeom>
              <a:rect b="b" l="l" r="r" t="t"/>
              <a:pathLst>
                <a:path extrusionOk="0" h="3430" w="4089">
                  <a:moveTo>
                    <a:pt x="2910" y="0"/>
                  </a:moveTo>
                  <a:cubicBezTo>
                    <a:pt x="2725" y="0"/>
                    <a:pt x="2534" y="72"/>
                    <a:pt x="2364" y="243"/>
                  </a:cubicBezTo>
                  <a:lnTo>
                    <a:pt x="579" y="2027"/>
                  </a:lnTo>
                  <a:cubicBezTo>
                    <a:pt x="1" y="2606"/>
                    <a:pt x="550" y="3429"/>
                    <a:pt x="1183" y="3429"/>
                  </a:cubicBezTo>
                  <a:cubicBezTo>
                    <a:pt x="1370" y="3429"/>
                    <a:pt x="1564" y="3357"/>
                    <a:pt x="1739" y="3187"/>
                  </a:cubicBezTo>
                  <a:lnTo>
                    <a:pt x="3523" y="1402"/>
                  </a:lnTo>
                  <a:cubicBezTo>
                    <a:pt x="4088" y="824"/>
                    <a:pt x="3536" y="0"/>
                    <a:pt x="29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325307" y="4735798"/>
              <a:ext cx="132992" cy="112546"/>
            </a:xfrm>
            <a:custGeom>
              <a:rect b="b" l="l" r="r" t="t"/>
              <a:pathLst>
                <a:path extrusionOk="0" h="3446" w="4072">
                  <a:moveTo>
                    <a:pt x="2880" y="1"/>
                  </a:moveTo>
                  <a:cubicBezTo>
                    <a:pt x="2698" y="1"/>
                    <a:pt x="2511" y="72"/>
                    <a:pt x="2346" y="241"/>
                  </a:cubicBezTo>
                  <a:lnTo>
                    <a:pt x="579" y="2043"/>
                  </a:lnTo>
                  <a:cubicBezTo>
                    <a:pt x="0" y="2622"/>
                    <a:pt x="560" y="3445"/>
                    <a:pt x="1190" y="3445"/>
                  </a:cubicBezTo>
                  <a:cubicBezTo>
                    <a:pt x="1376" y="3445"/>
                    <a:pt x="1568" y="3374"/>
                    <a:pt x="1739" y="3203"/>
                  </a:cubicBezTo>
                  <a:lnTo>
                    <a:pt x="3505" y="1401"/>
                  </a:lnTo>
                  <a:cubicBezTo>
                    <a:pt x="4072" y="835"/>
                    <a:pt x="3505" y="1"/>
                    <a:pt x="288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2"/>
          <p:cNvSpPr txBox="1"/>
          <p:nvPr>
            <p:ph type="ctrTitle"/>
          </p:nvPr>
        </p:nvSpPr>
        <p:spPr>
          <a:xfrm>
            <a:off x="713188" y="1678950"/>
            <a:ext cx="7717500" cy="1167600"/>
          </a:xfrm>
          <a:prstGeom prst="rect">
            <a:avLst/>
          </a:prstGeom>
        </p:spPr>
        <p:txBody>
          <a:bodyPr anchorCtr="0" anchor="b" bIns="91425" lIns="91425" spcFirstLastPara="1" rIns="91425" wrap="square" tIns="91425">
            <a:noAutofit/>
          </a:bodyPr>
          <a:lstStyle>
            <a:lvl1pPr lvl="0" algn="ctr">
              <a:spcBef>
                <a:spcPts val="0"/>
              </a:spcBef>
              <a:spcAft>
                <a:spcPts val="0"/>
              </a:spcAft>
              <a:buSzPts val="6800"/>
              <a:buFont typeface="Indie Flower"/>
              <a:buNone/>
              <a:defRPr sz="6800">
                <a:solidFill>
                  <a:srgbClr val="231F20"/>
                </a:solidFill>
                <a:latin typeface="Indie Flower"/>
                <a:ea typeface="Indie Flower"/>
                <a:cs typeface="Indie Flower"/>
                <a:sym typeface="Indie Flower"/>
              </a:defRPr>
            </a:lvl1pPr>
            <a:lvl2pPr lvl="1" algn="ctr">
              <a:spcBef>
                <a:spcPts val="0"/>
              </a:spcBef>
              <a:spcAft>
                <a:spcPts val="0"/>
              </a:spcAft>
              <a:buSzPts val="6800"/>
              <a:buFont typeface="Indie Flower"/>
              <a:buNone/>
              <a:defRPr sz="6800">
                <a:latin typeface="Indie Flower"/>
                <a:ea typeface="Indie Flower"/>
                <a:cs typeface="Indie Flower"/>
                <a:sym typeface="Indie Flower"/>
              </a:defRPr>
            </a:lvl2pPr>
            <a:lvl3pPr lvl="2" algn="ctr">
              <a:spcBef>
                <a:spcPts val="0"/>
              </a:spcBef>
              <a:spcAft>
                <a:spcPts val="0"/>
              </a:spcAft>
              <a:buSzPts val="6800"/>
              <a:buFont typeface="Indie Flower"/>
              <a:buNone/>
              <a:defRPr sz="6800">
                <a:latin typeface="Indie Flower"/>
                <a:ea typeface="Indie Flower"/>
                <a:cs typeface="Indie Flower"/>
                <a:sym typeface="Indie Flower"/>
              </a:defRPr>
            </a:lvl3pPr>
            <a:lvl4pPr lvl="3" algn="ctr">
              <a:spcBef>
                <a:spcPts val="0"/>
              </a:spcBef>
              <a:spcAft>
                <a:spcPts val="0"/>
              </a:spcAft>
              <a:buSzPts val="6800"/>
              <a:buFont typeface="Indie Flower"/>
              <a:buNone/>
              <a:defRPr sz="6800">
                <a:latin typeface="Indie Flower"/>
                <a:ea typeface="Indie Flower"/>
                <a:cs typeface="Indie Flower"/>
                <a:sym typeface="Indie Flower"/>
              </a:defRPr>
            </a:lvl4pPr>
            <a:lvl5pPr lvl="4" algn="ctr">
              <a:spcBef>
                <a:spcPts val="0"/>
              </a:spcBef>
              <a:spcAft>
                <a:spcPts val="0"/>
              </a:spcAft>
              <a:buSzPts val="6800"/>
              <a:buFont typeface="Indie Flower"/>
              <a:buNone/>
              <a:defRPr sz="6800">
                <a:latin typeface="Indie Flower"/>
                <a:ea typeface="Indie Flower"/>
                <a:cs typeface="Indie Flower"/>
                <a:sym typeface="Indie Flower"/>
              </a:defRPr>
            </a:lvl5pPr>
            <a:lvl6pPr lvl="5" algn="ctr">
              <a:spcBef>
                <a:spcPts val="0"/>
              </a:spcBef>
              <a:spcAft>
                <a:spcPts val="0"/>
              </a:spcAft>
              <a:buSzPts val="6800"/>
              <a:buFont typeface="Indie Flower"/>
              <a:buNone/>
              <a:defRPr sz="6800">
                <a:latin typeface="Indie Flower"/>
                <a:ea typeface="Indie Flower"/>
                <a:cs typeface="Indie Flower"/>
                <a:sym typeface="Indie Flower"/>
              </a:defRPr>
            </a:lvl6pPr>
            <a:lvl7pPr lvl="6" algn="ctr">
              <a:spcBef>
                <a:spcPts val="0"/>
              </a:spcBef>
              <a:spcAft>
                <a:spcPts val="0"/>
              </a:spcAft>
              <a:buSzPts val="6800"/>
              <a:buFont typeface="Indie Flower"/>
              <a:buNone/>
              <a:defRPr sz="6800">
                <a:latin typeface="Indie Flower"/>
                <a:ea typeface="Indie Flower"/>
                <a:cs typeface="Indie Flower"/>
                <a:sym typeface="Indie Flower"/>
              </a:defRPr>
            </a:lvl7pPr>
            <a:lvl8pPr lvl="7" algn="ctr">
              <a:spcBef>
                <a:spcPts val="0"/>
              </a:spcBef>
              <a:spcAft>
                <a:spcPts val="0"/>
              </a:spcAft>
              <a:buSzPts val="6800"/>
              <a:buFont typeface="Indie Flower"/>
              <a:buNone/>
              <a:defRPr sz="6800">
                <a:latin typeface="Indie Flower"/>
                <a:ea typeface="Indie Flower"/>
                <a:cs typeface="Indie Flower"/>
                <a:sym typeface="Indie Flower"/>
              </a:defRPr>
            </a:lvl8pPr>
            <a:lvl9pPr lvl="8" algn="ctr">
              <a:spcBef>
                <a:spcPts val="0"/>
              </a:spcBef>
              <a:spcAft>
                <a:spcPts val="0"/>
              </a:spcAft>
              <a:buSzPts val="6800"/>
              <a:buFont typeface="Indie Flower"/>
              <a:buNone/>
              <a:defRPr sz="6800">
                <a:latin typeface="Indie Flower"/>
                <a:ea typeface="Indie Flower"/>
                <a:cs typeface="Indie Flower"/>
                <a:sym typeface="Indie Flower"/>
              </a:defRPr>
            </a:lvl9pPr>
          </a:lstStyle>
          <a:p/>
        </p:txBody>
      </p:sp>
      <p:sp>
        <p:nvSpPr>
          <p:cNvPr id="64" name="Google Shape;64;p2"/>
          <p:cNvSpPr txBox="1"/>
          <p:nvPr>
            <p:ph idx="1" type="subTitle"/>
          </p:nvPr>
        </p:nvSpPr>
        <p:spPr>
          <a:xfrm>
            <a:off x="713313" y="2894191"/>
            <a:ext cx="7717500" cy="41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31F20"/>
              </a:buClr>
              <a:buSzPts val="2800"/>
              <a:buNone/>
              <a:defRPr sz="1600">
                <a:solidFill>
                  <a:srgbClr val="231F20"/>
                </a:solidFill>
                <a:latin typeface="Open Sans"/>
                <a:ea typeface="Open Sans"/>
                <a:cs typeface="Open Sans"/>
                <a:sym typeface="Open Sans"/>
              </a:defRPr>
            </a:lvl1pPr>
            <a:lvl2pPr lvl="1" algn="ctr">
              <a:lnSpc>
                <a:spcPct val="100000"/>
              </a:lnSpc>
              <a:spcBef>
                <a:spcPts val="0"/>
              </a:spcBef>
              <a:spcAft>
                <a:spcPts val="0"/>
              </a:spcAft>
              <a:buClr>
                <a:srgbClr val="231F20"/>
              </a:buClr>
              <a:buSzPts val="2800"/>
              <a:buNone/>
              <a:defRPr sz="2800">
                <a:solidFill>
                  <a:srgbClr val="231F20"/>
                </a:solidFill>
              </a:defRPr>
            </a:lvl2pPr>
            <a:lvl3pPr lvl="2" algn="ctr">
              <a:lnSpc>
                <a:spcPct val="100000"/>
              </a:lnSpc>
              <a:spcBef>
                <a:spcPts val="0"/>
              </a:spcBef>
              <a:spcAft>
                <a:spcPts val="0"/>
              </a:spcAft>
              <a:buClr>
                <a:srgbClr val="231F20"/>
              </a:buClr>
              <a:buSzPts val="2800"/>
              <a:buNone/>
              <a:defRPr sz="2800">
                <a:solidFill>
                  <a:srgbClr val="231F20"/>
                </a:solidFill>
              </a:defRPr>
            </a:lvl3pPr>
            <a:lvl4pPr lvl="3" algn="ctr">
              <a:lnSpc>
                <a:spcPct val="100000"/>
              </a:lnSpc>
              <a:spcBef>
                <a:spcPts val="0"/>
              </a:spcBef>
              <a:spcAft>
                <a:spcPts val="0"/>
              </a:spcAft>
              <a:buClr>
                <a:srgbClr val="231F20"/>
              </a:buClr>
              <a:buSzPts val="2800"/>
              <a:buNone/>
              <a:defRPr sz="2800">
                <a:solidFill>
                  <a:srgbClr val="231F20"/>
                </a:solidFill>
              </a:defRPr>
            </a:lvl4pPr>
            <a:lvl5pPr lvl="4" algn="ctr">
              <a:lnSpc>
                <a:spcPct val="100000"/>
              </a:lnSpc>
              <a:spcBef>
                <a:spcPts val="0"/>
              </a:spcBef>
              <a:spcAft>
                <a:spcPts val="0"/>
              </a:spcAft>
              <a:buClr>
                <a:srgbClr val="231F20"/>
              </a:buClr>
              <a:buSzPts val="2800"/>
              <a:buNone/>
              <a:defRPr sz="2800">
                <a:solidFill>
                  <a:srgbClr val="231F20"/>
                </a:solidFill>
              </a:defRPr>
            </a:lvl5pPr>
            <a:lvl6pPr lvl="5" algn="ctr">
              <a:lnSpc>
                <a:spcPct val="100000"/>
              </a:lnSpc>
              <a:spcBef>
                <a:spcPts val="0"/>
              </a:spcBef>
              <a:spcAft>
                <a:spcPts val="0"/>
              </a:spcAft>
              <a:buClr>
                <a:srgbClr val="231F20"/>
              </a:buClr>
              <a:buSzPts val="2800"/>
              <a:buNone/>
              <a:defRPr sz="2800">
                <a:solidFill>
                  <a:srgbClr val="231F20"/>
                </a:solidFill>
              </a:defRPr>
            </a:lvl6pPr>
            <a:lvl7pPr lvl="6" algn="ctr">
              <a:lnSpc>
                <a:spcPct val="100000"/>
              </a:lnSpc>
              <a:spcBef>
                <a:spcPts val="0"/>
              </a:spcBef>
              <a:spcAft>
                <a:spcPts val="0"/>
              </a:spcAft>
              <a:buClr>
                <a:srgbClr val="231F20"/>
              </a:buClr>
              <a:buSzPts val="2800"/>
              <a:buNone/>
              <a:defRPr sz="2800">
                <a:solidFill>
                  <a:srgbClr val="231F20"/>
                </a:solidFill>
              </a:defRPr>
            </a:lvl7pPr>
            <a:lvl8pPr lvl="7" algn="ctr">
              <a:lnSpc>
                <a:spcPct val="100000"/>
              </a:lnSpc>
              <a:spcBef>
                <a:spcPts val="0"/>
              </a:spcBef>
              <a:spcAft>
                <a:spcPts val="0"/>
              </a:spcAft>
              <a:buClr>
                <a:srgbClr val="231F20"/>
              </a:buClr>
              <a:buSzPts val="2800"/>
              <a:buNone/>
              <a:defRPr sz="2800">
                <a:solidFill>
                  <a:srgbClr val="231F20"/>
                </a:solidFill>
              </a:defRPr>
            </a:lvl8pPr>
            <a:lvl9pPr lvl="8" algn="ctr">
              <a:lnSpc>
                <a:spcPct val="100000"/>
              </a:lnSpc>
              <a:spcBef>
                <a:spcPts val="0"/>
              </a:spcBef>
              <a:spcAft>
                <a:spcPts val="0"/>
              </a:spcAft>
              <a:buClr>
                <a:srgbClr val="231F20"/>
              </a:buClr>
              <a:buSzPts val="2800"/>
              <a:buNone/>
              <a:defRPr sz="2800">
                <a:solidFill>
                  <a:srgbClr val="231F20"/>
                </a:solidFill>
              </a:defRPr>
            </a:lvl9pPr>
          </a:lstStyle>
          <a:p/>
        </p:txBody>
      </p:sp>
      <p:sp>
        <p:nvSpPr>
          <p:cNvPr id="65" name="Google Shape;65;p2"/>
          <p:cNvSpPr/>
          <p:nvPr/>
        </p:nvSpPr>
        <p:spPr>
          <a:xfrm>
            <a:off x="818700" y="4389929"/>
            <a:ext cx="46051" cy="35599"/>
          </a:xfrm>
          <a:custGeom>
            <a:rect b="b" l="l" r="r" t="t"/>
            <a:pathLst>
              <a:path extrusionOk="0" h="1090" w="1410">
                <a:moveTo>
                  <a:pt x="714" y="1"/>
                </a:moveTo>
                <a:cubicBezTo>
                  <a:pt x="0" y="1"/>
                  <a:pt x="0" y="1089"/>
                  <a:pt x="714" y="1089"/>
                </a:cubicBezTo>
                <a:cubicBezTo>
                  <a:pt x="1410" y="1089"/>
                  <a:pt x="141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661215" y="342959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456714" y="5671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425311" y="567174"/>
            <a:ext cx="92101" cy="71689"/>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469614" y="465274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276691" y="442781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013208" y="613780"/>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488738" y="1503046"/>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230086" y="885348"/>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_1_1">
    <p:bg>
      <p:bgPr>
        <a:solidFill>
          <a:srgbClr val="CAEAEF"/>
        </a:solidFill>
      </p:bgPr>
    </p:bg>
    <p:spTree>
      <p:nvGrpSpPr>
        <p:cNvPr id="277" name="Shape 277"/>
        <p:cNvGrpSpPr/>
        <p:nvPr/>
      </p:nvGrpSpPr>
      <p:grpSpPr>
        <a:xfrm>
          <a:off x="0" y="0"/>
          <a:ext cx="0" cy="0"/>
          <a:chOff x="0" y="0"/>
          <a:chExt cx="0" cy="0"/>
        </a:xfrm>
      </p:grpSpPr>
      <p:sp>
        <p:nvSpPr>
          <p:cNvPr id="278" name="Google Shape;278;p11"/>
          <p:cNvSpPr/>
          <p:nvPr/>
        </p:nvSpPr>
        <p:spPr>
          <a:xfrm rot="6231690">
            <a:off x="-3297969" y="-1597182"/>
            <a:ext cx="6975814" cy="261951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7888698" y="3380004"/>
            <a:ext cx="1130220" cy="1042783"/>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rot="4277158">
            <a:off x="8209820" y="3358761"/>
            <a:ext cx="1785021" cy="227895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1"/>
          <p:cNvGrpSpPr/>
          <p:nvPr/>
        </p:nvGrpSpPr>
        <p:grpSpPr>
          <a:xfrm rot="-2243615">
            <a:off x="7678226" y="3745787"/>
            <a:ext cx="485730" cy="659844"/>
            <a:chOff x="8727188" y="1507488"/>
            <a:chExt cx="485720" cy="659830"/>
          </a:xfrm>
        </p:grpSpPr>
        <p:sp>
          <p:nvSpPr>
            <p:cNvPr id="282" name="Google Shape;282;p11"/>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1"/>
          <p:cNvGrpSpPr/>
          <p:nvPr/>
        </p:nvGrpSpPr>
        <p:grpSpPr>
          <a:xfrm rot="3637224">
            <a:off x="154441" y="1845526"/>
            <a:ext cx="485726" cy="659839"/>
            <a:chOff x="8727188" y="1507488"/>
            <a:chExt cx="485720" cy="659830"/>
          </a:xfrm>
        </p:grpSpPr>
        <p:sp>
          <p:nvSpPr>
            <p:cNvPr id="292" name="Google Shape;292;p11"/>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302" name="Google Shape;302;p11"/>
          <p:cNvSpPr/>
          <p:nvPr/>
        </p:nvSpPr>
        <p:spPr>
          <a:xfrm flipH="1">
            <a:off x="7786404" y="490039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flipH="1">
            <a:off x="6000294" y="467546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8069911" y="50364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910161" y="22422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2_1_1_1_1">
    <p:bg>
      <p:bgPr>
        <a:solidFill>
          <a:srgbClr val="CAEAEF"/>
        </a:solidFill>
      </p:bgPr>
    </p:bg>
    <p:spTree>
      <p:nvGrpSpPr>
        <p:cNvPr id="306" name="Shape 306"/>
        <p:cNvGrpSpPr/>
        <p:nvPr/>
      </p:nvGrpSpPr>
      <p:grpSpPr>
        <a:xfrm>
          <a:off x="0" y="0"/>
          <a:ext cx="0" cy="0"/>
          <a:chOff x="0" y="0"/>
          <a:chExt cx="0" cy="0"/>
        </a:xfrm>
      </p:grpSpPr>
      <p:sp>
        <p:nvSpPr>
          <p:cNvPr id="307" name="Google Shape;307;p12"/>
          <p:cNvSpPr/>
          <p:nvPr/>
        </p:nvSpPr>
        <p:spPr>
          <a:xfrm>
            <a:off x="-2251681" y="-1153012"/>
            <a:ext cx="7649669" cy="1927781"/>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12"/>
          <p:cNvGrpSpPr/>
          <p:nvPr/>
        </p:nvGrpSpPr>
        <p:grpSpPr>
          <a:xfrm rot="-9770551">
            <a:off x="-94588" y="397845"/>
            <a:ext cx="485721" cy="659832"/>
            <a:chOff x="8727188" y="1507488"/>
            <a:chExt cx="485720" cy="659830"/>
          </a:xfrm>
        </p:grpSpPr>
        <p:sp>
          <p:nvSpPr>
            <p:cNvPr id="309" name="Google Shape;309;p12"/>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2"/>
          <p:cNvGrpSpPr/>
          <p:nvPr/>
        </p:nvGrpSpPr>
        <p:grpSpPr>
          <a:xfrm>
            <a:off x="8187918" y="774775"/>
            <a:ext cx="485720" cy="659830"/>
            <a:chOff x="8727188" y="1507488"/>
            <a:chExt cx="485720" cy="659830"/>
          </a:xfrm>
        </p:grpSpPr>
        <p:sp>
          <p:nvSpPr>
            <p:cNvPr id="319" name="Google Shape;319;p12"/>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329" name="Google Shape;329;p12"/>
          <p:cNvSpPr/>
          <p:nvPr/>
        </p:nvSpPr>
        <p:spPr>
          <a:xfrm flipH="1">
            <a:off x="102232" y="4318594"/>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2"/>
          <p:cNvSpPr/>
          <p:nvPr/>
        </p:nvSpPr>
        <p:spPr>
          <a:xfrm flipH="1">
            <a:off x="8003287" y="503661"/>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2"/>
          <p:cNvSpPr/>
          <p:nvPr/>
        </p:nvSpPr>
        <p:spPr>
          <a:xfrm flipH="1">
            <a:off x="8673615" y="3375499"/>
            <a:ext cx="92101" cy="71689"/>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p:nvPr/>
        </p:nvSpPr>
        <p:spPr>
          <a:xfrm flipH="1">
            <a:off x="6256252" y="4494589"/>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2"/>
          <p:cNvSpPr/>
          <p:nvPr/>
        </p:nvSpPr>
        <p:spPr>
          <a:xfrm flipH="1">
            <a:off x="2195307" y="202794"/>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
          <p:cNvSpPr/>
          <p:nvPr/>
        </p:nvSpPr>
        <p:spPr>
          <a:xfrm flipH="1">
            <a:off x="477657" y="2536182"/>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
    <p:bg>
      <p:bgPr>
        <a:solidFill>
          <a:srgbClr val="CAEAEF"/>
        </a:solidFill>
      </p:bgPr>
    </p:bg>
    <p:spTree>
      <p:nvGrpSpPr>
        <p:cNvPr id="335" name="Shape 335"/>
        <p:cNvGrpSpPr/>
        <p:nvPr/>
      </p:nvGrpSpPr>
      <p:grpSpPr>
        <a:xfrm>
          <a:off x="0" y="0"/>
          <a:ext cx="0" cy="0"/>
          <a:chOff x="0" y="0"/>
          <a:chExt cx="0" cy="0"/>
        </a:xfrm>
      </p:grpSpPr>
      <p:sp>
        <p:nvSpPr>
          <p:cNvPr id="336" name="Google Shape;336;p13"/>
          <p:cNvSpPr/>
          <p:nvPr/>
        </p:nvSpPr>
        <p:spPr>
          <a:xfrm rot="-6547964">
            <a:off x="-5547347" y="1537366"/>
            <a:ext cx="10028035" cy="2831176"/>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txBox="1"/>
          <p:nvPr>
            <p:ph type="title"/>
          </p:nvPr>
        </p:nvSpPr>
        <p:spPr>
          <a:xfrm>
            <a:off x="1094225" y="920500"/>
            <a:ext cx="2211000" cy="208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338" name="Google Shape;338;p13"/>
          <p:cNvSpPr/>
          <p:nvPr/>
        </p:nvSpPr>
        <p:spPr>
          <a:xfrm rot="-4557825">
            <a:off x="7967665" y="-268237"/>
            <a:ext cx="699485" cy="1367361"/>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13"/>
          <p:cNvGrpSpPr/>
          <p:nvPr/>
        </p:nvGrpSpPr>
        <p:grpSpPr>
          <a:xfrm rot="4114450">
            <a:off x="856758" y="3314734"/>
            <a:ext cx="485724" cy="659836"/>
            <a:chOff x="8727188" y="1507488"/>
            <a:chExt cx="485720" cy="659830"/>
          </a:xfrm>
        </p:grpSpPr>
        <p:sp>
          <p:nvSpPr>
            <p:cNvPr id="340" name="Google Shape;340;p13"/>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3"/>
          <p:cNvGrpSpPr/>
          <p:nvPr/>
        </p:nvGrpSpPr>
        <p:grpSpPr>
          <a:xfrm rot="4114661">
            <a:off x="7516947" y="300495"/>
            <a:ext cx="418509" cy="524820"/>
            <a:chOff x="8727188" y="1507488"/>
            <a:chExt cx="485720" cy="659830"/>
          </a:xfrm>
        </p:grpSpPr>
        <p:sp>
          <p:nvSpPr>
            <p:cNvPr id="350" name="Google Shape;350;p13"/>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
    <p:bg>
      <p:bgPr>
        <a:solidFill>
          <a:srgbClr val="CAEAEF"/>
        </a:solidFill>
      </p:bgPr>
    </p:bg>
    <p:spTree>
      <p:nvGrpSpPr>
        <p:cNvPr id="359" name="Shape 359"/>
        <p:cNvGrpSpPr/>
        <p:nvPr/>
      </p:nvGrpSpPr>
      <p:grpSpPr>
        <a:xfrm>
          <a:off x="0" y="0"/>
          <a:ext cx="0" cy="0"/>
          <a:chOff x="0" y="0"/>
          <a:chExt cx="0" cy="0"/>
        </a:xfrm>
      </p:grpSpPr>
      <p:sp>
        <p:nvSpPr>
          <p:cNvPr id="360" name="Google Shape;360;p14"/>
          <p:cNvSpPr/>
          <p:nvPr/>
        </p:nvSpPr>
        <p:spPr>
          <a:xfrm flipH="1" rot="-927928">
            <a:off x="-469357" y="4331561"/>
            <a:ext cx="2264027" cy="25691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rot="3033663">
            <a:off x="-4629729" y="3352637"/>
            <a:ext cx="7815391" cy="2045802"/>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4"/>
          <p:cNvGrpSpPr/>
          <p:nvPr/>
        </p:nvGrpSpPr>
        <p:grpSpPr>
          <a:xfrm rot="1192642">
            <a:off x="-334026" y="3188567"/>
            <a:ext cx="664876" cy="682414"/>
            <a:chOff x="4007590" y="88411"/>
            <a:chExt cx="664892" cy="682431"/>
          </a:xfrm>
        </p:grpSpPr>
        <p:sp>
          <p:nvSpPr>
            <p:cNvPr id="363" name="Google Shape;363;p14"/>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4"/>
          <p:cNvSpPr/>
          <p:nvPr/>
        </p:nvSpPr>
        <p:spPr>
          <a:xfrm rot="-4092756">
            <a:off x="6522803" y="-1881378"/>
            <a:ext cx="3109693" cy="28693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14"/>
          <p:cNvGrpSpPr/>
          <p:nvPr/>
        </p:nvGrpSpPr>
        <p:grpSpPr>
          <a:xfrm rot="6791915">
            <a:off x="869085" y="-69470"/>
            <a:ext cx="485924" cy="659569"/>
            <a:chOff x="-200031" y="4394273"/>
            <a:chExt cx="485948" cy="659601"/>
          </a:xfrm>
        </p:grpSpPr>
        <p:sp>
          <p:nvSpPr>
            <p:cNvPr id="377" name="Google Shape;377;p14"/>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14"/>
          <p:cNvSpPr/>
          <p:nvPr/>
        </p:nvSpPr>
        <p:spPr>
          <a:xfrm>
            <a:off x="8585953" y="3505769"/>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380438" y="429037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8163051" y="75087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775599" y="790010"/>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495477" y="45054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7254796" y="4577167"/>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3875576" y="48331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CAEAEF"/>
        </a:solidFill>
      </p:bgPr>
    </p:bg>
    <p:spTree>
      <p:nvGrpSpPr>
        <p:cNvPr id="394" name="Shape 394"/>
        <p:cNvGrpSpPr/>
        <p:nvPr/>
      </p:nvGrpSpPr>
      <p:grpSpPr>
        <a:xfrm>
          <a:off x="0" y="0"/>
          <a:ext cx="0" cy="0"/>
          <a:chOff x="0" y="0"/>
          <a:chExt cx="0" cy="0"/>
        </a:xfrm>
      </p:grpSpPr>
      <p:sp>
        <p:nvSpPr>
          <p:cNvPr id="395" name="Google Shape;395;p15"/>
          <p:cNvSpPr/>
          <p:nvPr/>
        </p:nvSpPr>
        <p:spPr>
          <a:xfrm rot="-2700000">
            <a:off x="4543802" y="2105873"/>
            <a:ext cx="8649572" cy="364747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5082086">
            <a:off x="578172" y="3679475"/>
            <a:ext cx="728513" cy="906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9775215">
            <a:off x="-302373" y="4002540"/>
            <a:ext cx="1501825" cy="1553152"/>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15"/>
          <p:cNvGrpSpPr/>
          <p:nvPr/>
        </p:nvGrpSpPr>
        <p:grpSpPr>
          <a:xfrm flipH="1" rot="5175089">
            <a:off x="330604" y="3624161"/>
            <a:ext cx="469020" cy="548470"/>
            <a:chOff x="-200031" y="4394273"/>
            <a:chExt cx="485948" cy="659601"/>
          </a:xfrm>
        </p:grpSpPr>
        <p:sp>
          <p:nvSpPr>
            <p:cNvPr id="399" name="Google Shape;399;p15"/>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5"/>
          <p:cNvSpPr txBox="1"/>
          <p:nvPr>
            <p:ph idx="1" type="body"/>
          </p:nvPr>
        </p:nvSpPr>
        <p:spPr>
          <a:xfrm>
            <a:off x="1412038" y="2113313"/>
            <a:ext cx="3039600" cy="1458600"/>
          </a:xfrm>
          <a:prstGeom prst="rect">
            <a:avLst/>
          </a:prstGeom>
          <a:noFill/>
          <a:ln>
            <a:noFill/>
          </a:ln>
        </p:spPr>
        <p:txBody>
          <a:bodyPr anchorCtr="0" anchor="ctr" bIns="91425" lIns="91425" spcFirstLastPara="1" rIns="91425" wrap="square" tIns="91425">
            <a:noAutofit/>
          </a:bodyPr>
          <a:lstStyle>
            <a:lvl1pPr indent="-304800" lvl="0" marL="457200">
              <a:lnSpc>
                <a:spcPct val="100000"/>
              </a:lnSpc>
              <a:spcBef>
                <a:spcPts val="0"/>
              </a:spcBef>
              <a:spcAft>
                <a:spcPts val="0"/>
              </a:spcAft>
              <a:buClr>
                <a:srgbClr val="231F20"/>
              </a:buClr>
              <a:buSzPts val="1200"/>
              <a:buChar char="●"/>
              <a:defRPr sz="1600">
                <a:solidFill>
                  <a:srgbClr val="231F20"/>
                </a:solidFill>
                <a:latin typeface="Open Sans"/>
                <a:ea typeface="Open Sans"/>
                <a:cs typeface="Open Sans"/>
                <a:sym typeface="Open Sans"/>
              </a:defRPr>
            </a:lvl1pPr>
            <a:lvl2pPr indent="-304800" lvl="1" marL="914400">
              <a:spcBef>
                <a:spcPts val="0"/>
              </a:spcBef>
              <a:spcAft>
                <a:spcPts val="0"/>
              </a:spcAft>
              <a:buClr>
                <a:srgbClr val="231F20"/>
              </a:buClr>
              <a:buSzPts val="1200"/>
              <a:buFont typeface="Open Sans"/>
              <a:buChar char="○"/>
              <a:defRPr sz="1200">
                <a:solidFill>
                  <a:srgbClr val="231F20"/>
                </a:solidFill>
                <a:latin typeface="Open Sans"/>
                <a:ea typeface="Open Sans"/>
                <a:cs typeface="Open Sans"/>
                <a:sym typeface="Open Sans"/>
              </a:defRPr>
            </a:lvl2pPr>
            <a:lvl3pPr indent="-304800" lvl="2" marL="1371600">
              <a:spcBef>
                <a:spcPts val="0"/>
              </a:spcBef>
              <a:spcAft>
                <a:spcPts val="0"/>
              </a:spcAft>
              <a:buClr>
                <a:srgbClr val="231F20"/>
              </a:buClr>
              <a:buSzPts val="1200"/>
              <a:buChar char="■"/>
              <a:defRPr sz="1200">
                <a:solidFill>
                  <a:srgbClr val="231F20"/>
                </a:solidFill>
              </a:defRPr>
            </a:lvl3pPr>
            <a:lvl4pPr indent="-304800" lvl="3" marL="1828800">
              <a:spcBef>
                <a:spcPts val="0"/>
              </a:spcBef>
              <a:spcAft>
                <a:spcPts val="0"/>
              </a:spcAft>
              <a:buClr>
                <a:srgbClr val="231F20"/>
              </a:buClr>
              <a:buSzPts val="1200"/>
              <a:buChar char="●"/>
              <a:defRPr sz="1200">
                <a:solidFill>
                  <a:srgbClr val="231F20"/>
                </a:solidFill>
              </a:defRPr>
            </a:lvl4pPr>
            <a:lvl5pPr indent="-304800" lvl="4" marL="2286000">
              <a:spcBef>
                <a:spcPts val="0"/>
              </a:spcBef>
              <a:spcAft>
                <a:spcPts val="0"/>
              </a:spcAft>
              <a:buClr>
                <a:srgbClr val="231F20"/>
              </a:buClr>
              <a:buSzPts val="1200"/>
              <a:buChar char="○"/>
              <a:defRPr sz="1200">
                <a:solidFill>
                  <a:srgbClr val="231F20"/>
                </a:solidFill>
              </a:defRPr>
            </a:lvl5pPr>
            <a:lvl6pPr indent="-304800" lvl="5" marL="2743200">
              <a:spcBef>
                <a:spcPts val="0"/>
              </a:spcBef>
              <a:spcAft>
                <a:spcPts val="0"/>
              </a:spcAft>
              <a:buClr>
                <a:srgbClr val="231F20"/>
              </a:buClr>
              <a:buSzPts val="1200"/>
              <a:buChar char="■"/>
              <a:defRPr sz="1200">
                <a:solidFill>
                  <a:srgbClr val="231F20"/>
                </a:solidFill>
              </a:defRPr>
            </a:lvl6pPr>
            <a:lvl7pPr indent="-304800" lvl="6" marL="3200400">
              <a:spcBef>
                <a:spcPts val="0"/>
              </a:spcBef>
              <a:spcAft>
                <a:spcPts val="0"/>
              </a:spcAft>
              <a:buClr>
                <a:srgbClr val="231F20"/>
              </a:buClr>
              <a:buSzPts val="1200"/>
              <a:buChar char="●"/>
              <a:defRPr sz="1200">
                <a:solidFill>
                  <a:srgbClr val="231F20"/>
                </a:solidFill>
              </a:defRPr>
            </a:lvl7pPr>
            <a:lvl8pPr indent="-304800" lvl="7" marL="3657600">
              <a:spcBef>
                <a:spcPts val="0"/>
              </a:spcBef>
              <a:spcAft>
                <a:spcPts val="0"/>
              </a:spcAft>
              <a:buClr>
                <a:srgbClr val="231F20"/>
              </a:buClr>
              <a:buSzPts val="1200"/>
              <a:buChar char="○"/>
              <a:defRPr sz="1200">
                <a:solidFill>
                  <a:srgbClr val="231F20"/>
                </a:solidFill>
              </a:defRPr>
            </a:lvl8pPr>
            <a:lvl9pPr indent="-304800" lvl="8" marL="4114800">
              <a:spcBef>
                <a:spcPts val="0"/>
              </a:spcBef>
              <a:spcAft>
                <a:spcPts val="0"/>
              </a:spcAft>
              <a:buClr>
                <a:srgbClr val="231F20"/>
              </a:buClr>
              <a:buSzPts val="1200"/>
              <a:buChar char="■"/>
              <a:defRPr sz="1200">
                <a:solidFill>
                  <a:srgbClr val="231F20"/>
                </a:solidFill>
              </a:defRPr>
            </a:lvl9pPr>
          </a:lstStyle>
          <a:p/>
        </p:txBody>
      </p:sp>
      <p:sp>
        <p:nvSpPr>
          <p:cNvPr id="409" name="Google Shape;409;p1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CAEAEF"/>
        </a:solidFill>
      </p:bgPr>
    </p:bg>
    <p:spTree>
      <p:nvGrpSpPr>
        <p:cNvPr id="410" name="Shape 410"/>
        <p:cNvGrpSpPr/>
        <p:nvPr/>
      </p:nvGrpSpPr>
      <p:grpSpPr>
        <a:xfrm>
          <a:off x="0" y="0"/>
          <a:ext cx="0" cy="0"/>
          <a:chOff x="0" y="0"/>
          <a:chExt cx="0" cy="0"/>
        </a:xfrm>
      </p:grpSpPr>
      <p:sp>
        <p:nvSpPr>
          <p:cNvPr id="411" name="Google Shape;411;p16"/>
          <p:cNvSpPr/>
          <p:nvPr/>
        </p:nvSpPr>
        <p:spPr>
          <a:xfrm flipH="1" rot="-1265540">
            <a:off x="2057039" y="4529435"/>
            <a:ext cx="4779957" cy="1852159"/>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flipH="1" rot="-4277893">
            <a:off x="6635808" y="3783136"/>
            <a:ext cx="2264157" cy="289205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2762251" y="-1390176"/>
            <a:ext cx="9772313" cy="2758979"/>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rot="-2700000">
            <a:off x="5707593" y="3254653"/>
            <a:ext cx="6450617" cy="1960633"/>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16"/>
          <p:cNvGrpSpPr/>
          <p:nvPr/>
        </p:nvGrpSpPr>
        <p:grpSpPr>
          <a:xfrm>
            <a:off x="-1" y="962030"/>
            <a:ext cx="537033" cy="551199"/>
            <a:chOff x="4007590" y="88411"/>
            <a:chExt cx="664892" cy="682431"/>
          </a:xfrm>
        </p:grpSpPr>
        <p:sp>
          <p:nvSpPr>
            <p:cNvPr id="416" name="Google Shape;416;p16"/>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16"/>
          <p:cNvGrpSpPr/>
          <p:nvPr/>
        </p:nvGrpSpPr>
        <p:grpSpPr>
          <a:xfrm>
            <a:off x="6188426" y="-92579"/>
            <a:ext cx="392395" cy="533156"/>
            <a:chOff x="6885752" y="4461977"/>
            <a:chExt cx="485817" cy="660091"/>
          </a:xfrm>
        </p:grpSpPr>
        <p:sp>
          <p:nvSpPr>
            <p:cNvPr id="429" name="Google Shape;429;p16"/>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6"/>
          <p:cNvGrpSpPr/>
          <p:nvPr/>
        </p:nvGrpSpPr>
        <p:grpSpPr>
          <a:xfrm>
            <a:off x="7533207" y="4136275"/>
            <a:ext cx="469344" cy="333859"/>
            <a:chOff x="8325307" y="4510216"/>
            <a:chExt cx="581087" cy="413345"/>
          </a:xfrm>
        </p:grpSpPr>
        <p:sp>
          <p:nvSpPr>
            <p:cNvPr id="439" name="Google Shape;439;p16"/>
            <p:cNvSpPr/>
            <p:nvPr/>
          </p:nvSpPr>
          <p:spPr>
            <a:xfrm>
              <a:off x="8602166" y="4638145"/>
              <a:ext cx="133416" cy="108497"/>
            </a:xfrm>
            <a:custGeom>
              <a:rect b="b" l="l" r="r" t="t"/>
              <a:pathLst>
                <a:path extrusionOk="0" h="3322" w="4085">
                  <a:moveTo>
                    <a:pt x="2876" y="1"/>
                  </a:moveTo>
                  <a:cubicBezTo>
                    <a:pt x="2694" y="1"/>
                    <a:pt x="2508" y="70"/>
                    <a:pt x="2344" y="234"/>
                  </a:cubicBezTo>
                  <a:lnTo>
                    <a:pt x="595" y="1929"/>
                  </a:lnTo>
                  <a:cubicBezTo>
                    <a:pt x="0" y="2496"/>
                    <a:pt x="565" y="3321"/>
                    <a:pt x="1206" y="3321"/>
                  </a:cubicBezTo>
                  <a:cubicBezTo>
                    <a:pt x="1391" y="3321"/>
                    <a:pt x="1583" y="3252"/>
                    <a:pt x="1755" y="3088"/>
                  </a:cubicBezTo>
                  <a:lnTo>
                    <a:pt x="3504" y="1393"/>
                  </a:lnTo>
                  <a:cubicBezTo>
                    <a:pt x="4085" y="826"/>
                    <a:pt x="3507" y="1"/>
                    <a:pt x="287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8433118" y="4769863"/>
              <a:ext cx="184039" cy="153698"/>
            </a:xfrm>
            <a:custGeom>
              <a:rect b="b" l="l" r="r" t="t"/>
              <a:pathLst>
                <a:path extrusionOk="0" h="4706" w="5635">
                  <a:moveTo>
                    <a:pt x="4429" y="0"/>
                  </a:moveTo>
                  <a:cubicBezTo>
                    <a:pt x="4244" y="0"/>
                    <a:pt x="4052" y="69"/>
                    <a:pt x="3880" y="233"/>
                  </a:cubicBezTo>
                  <a:lnTo>
                    <a:pt x="597" y="3320"/>
                  </a:lnTo>
                  <a:cubicBezTo>
                    <a:pt x="0" y="3889"/>
                    <a:pt x="569" y="4705"/>
                    <a:pt x="1212" y="4705"/>
                  </a:cubicBezTo>
                  <a:cubicBezTo>
                    <a:pt x="1396" y="4705"/>
                    <a:pt x="1586" y="4638"/>
                    <a:pt x="1757" y="4480"/>
                  </a:cubicBezTo>
                  <a:lnTo>
                    <a:pt x="5040" y="1393"/>
                  </a:lnTo>
                  <a:cubicBezTo>
                    <a:pt x="5635" y="825"/>
                    <a:pt x="5070" y="0"/>
                    <a:pt x="44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8597103" y="4768850"/>
              <a:ext cx="144553" cy="119242"/>
            </a:xfrm>
            <a:custGeom>
              <a:rect b="b" l="l" r="r" t="t"/>
              <a:pathLst>
                <a:path extrusionOk="0" h="3651" w="4426">
                  <a:moveTo>
                    <a:pt x="3531" y="0"/>
                  </a:moveTo>
                  <a:cubicBezTo>
                    <a:pt x="3317" y="0"/>
                    <a:pt x="3098" y="87"/>
                    <a:pt x="2909" y="228"/>
                  </a:cubicBezTo>
                  <a:lnTo>
                    <a:pt x="358" y="2262"/>
                  </a:lnTo>
                  <a:cubicBezTo>
                    <a:pt x="1" y="2530"/>
                    <a:pt x="72" y="3137"/>
                    <a:pt x="358" y="3422"/>
                  </a:cubicBezTo>
                  <a:cubicBezTo>
                    <a:pt x="517" y="3582"/>
                    <a:pt x="705" y="3650"/>
                    <a:pt x="895" y="3650"/>
                  </a:cubicBezTo>
                  <a:cubicBezTo>
                    <a:pt x="1110" y="3650"/>
                    <a:pt x="1329" y="3564"/>
                    <a:pt x="1517" y="3422"/>
                  </a:cubicBezTo>
                  <a:lnTo>
                    <a:pt x="4069" y="1388"/>
                  </a:lnTo>
                  <a:cubicBezTo>
                    <a:pt x="4426" y="1121"/>
                    <a:pt x="4354" y="532"/>
                    <a:pt x="4069" y="228"/>
                  </a:cubicBezTo>
                  <a:cubicBezTo>
                    <a:pt x="3909" y="69"/>
                    <a:pt x="3722" y="0"/>
                    <a:pt x="353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8472408" y="4569004"/>
              <a:ext cx="135800" cy="110456"/>
            </a:xfrm>
            <a:custGeom>
              <a:rect b="b" l="l" r="r" t="t"/>
              <a:pathLst>
                <a:path extrusionOk="0" h="3382" w="4158">
                  <a:moveTo>
                    <a:pt x="3204" y="0"/>
                  </a:moveTo>
                  <a:cubicBezTo>
                    <a:pt x="3072" y="0"/>
                    <a:pt x="2943" y="37"/>
                    <a:pt x="2837" y="120"/>
                  </a:cubicBezTo>
                  <a:lnTo>
                    <a:pt x="518" y="1851"/>
                  </a:lnTo>
                  <a:cubicBezTo>
                    <a:pt x="125" y="2101"/>
                    <a:pt x="1" y="2583"/>
                    <a:pt x="215" y="2975"/>
                  </a:cubicBezTo>
                  <a:cubicBezTo>
                    <a:pt x="349" y="3208"/>
                    <a:pt x="660" y="3381"/>
                    <a:pt x="957" y="3381"/>
                  </a:cubicBezTo>
                  <a:cubicBezTo>
                    <a:pt x="1093" y="3381"/>
                    <a:pt x="1227" y="3345"/>
                    <a:pt x="1339" y="3261"/>
                  </a:cubicBezTo>
                  <a:lnTo>
                    <a:pt x="3658" y="1530"/>
                  </a:lnTo>
                  <a:cubicBezTo>
                    <a:pt x="4033" y="1280"/>
                    <a:pt x="4158" y="798"/>
                    <a:pt x="3944" y="424"/>
                  </a:cubicBezTo>
                  <a:cubicBezTo>
                    <a:pt x="3809" y="178"/>
                    <a:pt x="3496" y="0"/>
                    <a:pt x="320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8715920" y="4510216"/>
              <a:ext cx="144847" cy="131489"/>
            </a:xfrm>
            <a:custGeom>
              <a:rect b="b" l="l" r="r" t="t"/>
              <a:pathLst>
                <a:path extrusionOk="0" h="4026" w="4435">
                  <a:moveTo>
                    <a:pt x="3316" y="0"/>
                  </a:moveTo>
                  <a:cubicBezTo>
                    <a:pt x="3072" y="0"/>
                    <a:pt x="2833" y="118"/>
                    <a:pt x="2679" y="404"/>
                  </a:cubicBezTo>
                  <a:cubicBezTo>
                    <a:pt x="2233" y="1260"/>
                    <a:pt x="1555" y="1974"/>
                    <a:pt x="752" y="2473"/>
                  </a:cubicBezTo>
                  <a:cubicBezTo>
                    <a:pt x="1" y="2939"/>
                    <a:pt x="452" y="4026"/>
                    <a:pt x="1157" y="4026"/>
                  </a:cubicBezTo>
                  <a:cubicBezTo>
                    <a:pt x="1289" y="4026"/>
                    <a:pt x="1430" y="3988"/>
                    <a:pt x="1573" y="3901"/>
                  </a:cubicBezTo>
                  <a:cubicBezTo>
                    <a:pt x="2626" y="3241"/>
                    <a:pt x="3500" y="2331"/>
                    <a:pt x="4089" y="1242"/>
                  </a:cubicBezTo>
                  <a:cubicBezTo>
                    <a:pt x="4435" y="600"/>
                    <a:pt x="3865" y="0"/>
                    <a:pt x="3316"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8772847" y="4659994"/>
              <a:ext cx="133547" cy="112024"/>
            </a:xfrm>
            <a:custGeom>
              <a:rect b="b" l="l" r="r" t="t"/>
              <a:pathLst>
                <a:path extrusionOk="0" h="3430" w="4089">
                  <a:moveTo>
                    <a:pt x="2910" y="0"/>
                  </a:moveTo>
                  <a:cubicBezTo>
                    <a:pt x="2725" y="0"/>
                    <a:pt x="2534" y="72"/>
                    <a:pt x="2364" y="243"/>
                  </a:cubicBezTo>
                  <a:lnTo>
                    <a:pt x="579" y="2027"/>
                  </a:lnTo>
                  <a:cubicBezTo>
                    <a:pt x="1" y="2606"/>
                    <a:pt x="550" y="3429"/>
                    <a:pt x="1183" y="3429"/>
                  </a:cubicBezTo>
                  <a:cubicBezTo>
                    <a:pt x="1370" y="3429"/>
                    <a:pt x="1564" y="3357"/>
                    <a:pt x="1739" y="3187"/>
                  </a:cubicBezTo>
                  <a:lnTo>
                    <a:pt x="3523" y="1402"/>
                  </a:lnTo>
                  <a:cubicBezTo>
                    <a:pt x="4088" y="824"/>
                    <a:pt x="3536" y="0"/>
                    <a:pt x="29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8325307" y="4735798"/>
              <a:ext cx="132992" cy="112546"/>
            </a:xfrm>
            <a:custGeom>
              <a:rect b="b" l="l" r="r" t="t"/>
              <a:pathLst>
                <a:path extrusionOk="0" h="3446" w="4072">
                  <a:moveTo>
                    <a:pt x="2880" y="1"/>
                  </a:moveTo>
                  <a:cubicBezTo>
                    <a:pt x="2698" y="1"/>
                    <a:pt x="2511" y="72"/>
                    <a:pt x="2346" y="241"/>
                  </a:cubicBezTo>
                  <a:lnTo>
                    <a:pt x="579" y="2043"/>
                  </a:lnTo>
                  <a:cubicBezTo>
                    <a:pt x="0" y="2622"/>
                    <a:pt x="560" y="3445"/>
                    <a:pt x="1190" y="3445"/>
                  </a:cubicBezTo>
                  <a:cubicBezTo>
                    <a:pt x="1376" y="3445"/>
                    <a:pt x="1568" y="3374"/>
                    <a:pt x="1739" y="3203"/>
                  </a:cubicBezTo>
                  <a:lnTo>
                    <a:pt x="3505" y="1401"/>
                  </a:lnTo>
                  <a:cubicBezTo>
                    <a:pt x="4072" y="835"/>
                    <a:pt x="3505" y="1"/>
                    <a:pt x="288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6"/>
          <p:cNvGrpSpPr/>
          <p:nvPr/>
        </p:nvGrpSpPr>
        <p:grpSpPr>
          <a:xfrm rot="-4206941">
            <a:off x="2969409" y="4525344"/>
            <a:ext cx="392371" cy="533123"/>
            <a:chOff x="6885752" y="4461977"/>
            <a:chExt cx="485817" cy="660091"/>
          </a:xfrm>
        </p:grpSpPr>
        <p:sp>
          <p:nvSpPr>
            <p:cNvPr id="447" name="Google Shape;447;p16"/>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16"/>
          <p:cNvSpPr txBox="1"/>
          <p:nvPr>
            <p:ph type="title"/>
          </p:nvPr>
        </p:nvSpPr>
        <p:spPr>
          <a:xfrm>
            <a:off x="2134575" y="1364250"/>
            <a:ext cx="4809000" cy="24150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231F20"/>
              </a:buClr>
              <a:buSzPts val="4800"/>
              <a:buFont typeface="Indie Flower"/>
              <a:buNone/>
              <a:defRPr b="1" sz="7200">
                <a:solidFill>
                  <a:srgbClr val="231F20"/>
                </a:solidFill>
                <a:latin typeface="Indie Flower"/>
                <a:ea typeface="Indie Flower"/>
                <a:cs typeface="Indie Flower"/>
                <a:sym typeface="Indie Flower"/>
              </a:defRPr>
            </a:lvl1pPr>
            <a:lvl2pPr lvl="1"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2pPr>
            <a:lvl3pPr lvl="2"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3pPr>
            <a:lvl4pPr lvl="3"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4pPr>
            <a:lvl5pPr lvl="4"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5pPr>
            <a:lvl6pPr lvl="5"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6pPr>
            <a:lvl7pPr lvl="6"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7pPr>
            <a:lvl8pPr lvl="7"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8pPr>
            <a:lvl9pPr lvl="8" algn="ctr">
              <a:spcBef>
                <a:spcPts val="0"/>
              </a:spcBef>
              <a:spcAft>
                <a:spcPts val="0"/>
              </a:spcAft>
              <a:buClr>
                <a:srgbClr val="231F20"/>
              </a:buClr>
              <a:buSzPts val="4800"/>
              <a:buFont typeface="Indie Flower"/>
              <a:buNone/>
              <a:defRPr sz="4800">
                <a:solidFill>
                  <a:srgbClr val="231F20"/>
                </a:solidFill>
                <a:latin typeface="Indie Flower"/>
                <a:ea typeface="Indie Flower"/>
                <a:cs typeface="Indie Flower"/>
                <a:sym typeface="Indie Flower"/>
              </a:defRPr>
            </a:lvl9pPr>
          </a:lstStyle>
          <a:p/>
        </p:txBody>
      </p:sp>
      <p:sp>
        <p:nvSpPr>
          <p:cNvPr id="457" name="Google Shape;457;p16"/>
          <p:cNvSpPr/>
          <p:nvPr/>
        </p:nvSpPr>
        <p:spPr>
          <a:xfrm>
            <a:off x="2442560" y="382508"/>
            <a:ext cx="74392" cy="57904"/>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8430783" y="1306344"/>
            <a:ext cx="74392" cy="57904"/>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flipH="1">
            <a:off x="731060" y="4438569"/>
            <a:ext cx="74392" cy="57904"/>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CAEAEF"/>
        </a:solidFill>
      </p:bgPr>
    </p:bg>
    <p:spTree>
      <p:nvGrpSpPr>
        <p:cNvPr id="460" name="Shape 460"/>
        <p:cNvGrpSpPr/>
        <p:nvPr/>
      </p:nvGrpSpPr>
      <p:grpSpPr>
        <a:xfrm>
          <a:off x="0" y="0"/>
          <a:ext cx="0" cy="0"/>
          <a:chOff x="0" y="0"/>
          <a:chExt cx="0" cy="0"/>
        </a:xfrm>
      </p:grpSpPr>
      <p:sp>
        <p:nvSpPr>
          <p:cNvPr id="461" name="Google Shape;461;p17"/>
          <p:cNvSpPr/>
          <p:nvPr/>
        </p:nvSpPr>
        <p:spPr>
          <a:xfrm rot="2120696">
            <a:off x="6499084" y="3836097"/>
            <a:ext cx="2264167" cy="256917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840968">
            <a:off x="5447744" y="3401824"/>
            <a:ext cx="7815015" cy="2045703"/>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17"/>
          <p:cNvGrpSpPr/>
          <p:nvPr/>
        </p:nvGrpSpPr>
        <p:grpSpPr>
          <a:xfrm flipH="1">
            <a:off x="8632599" y="3043361"/>
            <a:ext cx="664892" cy="682431"/>
            <a:chOff x="4007590" y="88411"/>
            <a:chExt cx="664892" cy="682431"/>
          </a:xfrm>
        </p:grpSpPr>
        <p:sp>
          <p:nvSpPr>
            <p:cNvPr id="464" name="Google Shape;464;p17"/>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7"/>
          <p:cNvGrpSpPr/>
          <p:nvPr/>
        </p:nvGrpSpPr>
        <p:grpSpPr>
          <a:xfrm flipH="1">
            <a:off x="-126024" y="386985"/>
            <a:ext cx="485948" cy="659601"/>
            <a:chOff x="-200031" y="4394273"/>
            <a:chExt cx="485948" cy="659601"/>
          </a:xfrm>
        </p:grpSpPr>
        <p:sp>
          <p:nvSpPr>
            <p:cNvPr id="477" name="Google Shape;477;p17"/>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487" name="Google Shape;487;p17"/>
          <p:cNvSpPr txBox="1"/>
          <p:nvPr>
            <p:ph idx="1" type="subTitle"/>
          </p:nvPr>
        </p:nvSpPr>
        <p:spPr>
          <a:xfrm>
            <a:off x="2816869" y="1600429"/>
            <a:ext cx="3750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488" name="Google Shape;488;p17"/>
          <p:cNvSpPr txBox="1"/>
          <p:nvPr>
            <p:ph idx="2" type="subTitle"/>
          </p:nvPr>
        </p:nvSpPr>
        <p:spPr>
          <a:xfrm>
            <a:off x="2842500" y="2424375"/>
            <a:ext cx="4478700" cy="193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1400"/>
              <a:buFont typeface="Open Sans"/>
              <a:buChar char="●"/>
              <a:defRPr sz="1400">
                <a:solidFill>
                  <a:srgbClr val="231F20"/>
                </a:solidFill>
                <a:latin typeface="Open Sans"/>
                <a:ea typeface="Open Sans"/>
                <a:cs typeface="Open Sans"/>
                <a:sym typeface="Open Sans"/>
              </a:defRPr>
            </a:lvl1pPr>
            <a:lvl2pPr lvl="1"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9pPr>
          </a:lstStyle>
          <a:p/>
        </p:txBody>
      </p:sp>
      <p:sp>
        <p:nvSpPr>
          <p:cNvPr id="489" name="Google Shape;489;p17"/>
          <p:cNvSpPr txBox="1"/>
          <p:nvPr>
            <p:ph hasCustomPrompt="1" idx="3" type="title"/>
          </p:nvPr>
        </p:nvSpPr>
        <p:spPr>
          <a:xfrm>
            <a:off x="6295300" y="1470404"/>
            <a:ext cx="16221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a:r>
              <a:t>xx%</a:t>
            </a:r>
          </a:p>
        </p:txBody>
      </p:sp>
      <p:sp>
        <p:nvSpPr>
          <p:cNvPr id="490" name="Google Shape;490;p17"/>
          <p:cNvSpPr/>
          <p:nvPr/>
        </p:nvSpPr>
        <p:spPr>
          <a:xfrm flipH="1">
            <a:off x="495477" y="3505769"/>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flipH="1">
            <a:off x="622492" y="15792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7"/>
          <p:cNvSpPr/>
          <p:nvPr/>
        </p:nvSpPr>
        <p:spPr>
          <a:xfrm flipH="1">
            <a:off x="5252494" y="375573"/>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flipH="1">
            <a:off x="8540491" y="45054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flipH="1">
            <a:off x="1803903" y="4577167"/>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flipH="1">
            <a:off x="5160392" y="48331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SECTION_TITLE_AND_DESCRIPTION_2">
    <p:bg>
      <p:bgPr>
        <a:solidFill>
          <a:srgbClr val="CAEAEF"/>
        </a:solidFill>
      </p:bgPr>
    </p:bg>
    <p:spTree>
      <p:nvGrpSpPr>
        <p:cNvPr id="496" name="Shape 496"/>
        <p:cNvGrpSpPr/>
        <p:nvPr/>
      </p:nvGrpSpPr>
      <p:grpSpPr>
        <a:xfrm>
          <a:off x="0" y="0"/>
          <a:ext cx="0" cy="0"/>
          <a:chOff x="0" y="0"/>
          <a:chExt cx="0" cy="0"/>
        </a:xfrm>
      </p:grpSpPr>
      <p:sp>
        <p:nvSpPr>
          <p:cNvPr id="497" name="Google Shape;497;p1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498" name="Google Shape;498;p18"/>
          <p:cNvSpPr txBox="1"/>
          <p:nvPr>
            <p:ph idx="1" type="subTitle"/>
          </p:nvPr>
        </p:nvSpPr>
        <p:spPr>
          <a:xfrm>
            <a:off x="2816869" y="1600200"/>
            <a:ext cx="3750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499" name="Google Shape;499;p18"/>
          <p:cNvSpPr txBox="1"/>
          <p:nvPr>
            <p:ph idx="2" type="subTitle"/>
          </p:nvPr>
        </p:nvSpPr>
        <p:spPr>
          <a:xfrm>
            <a:off x="2842500" y="2424146"/>
            <a:ext cx="4478700" cy="193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1400"/>
              <a:buFont typeface="Open Sans"/>
              <a:buChar char="●"/>
              <a:defRPr sz="1400">
                <a:solidFill>
                  <a:srgbClr val="231F20"/>
                </a:solidFill>
                <a:latin typeface="Open Sans"/>
                <a:ea typeface="Open Sans"/>
                <a:cs typeface="Open Sans"/>
                <a:sym typeface="Open Sans"/>
              </a:defRPr>
            </a:lvl1pPr>
            <a:lvl2pPr lvl="1"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1400"/>
              <a:buFont typeface="Open Sans"/>
              <a:buChar char="■"/>
              <a:defRPr b="1" sz="2400">
                <a:solidFill>
                  <a:srgbClr val="231F20"/>
                </a:solidFill>
                <a:latin typeface="Indie Flower"/>
                <a:ea typeface="Indie Flower"/>
                <a:cs typeface="Indie Flower"/>
                <a:sym typeface="Indie Flower"/>
              </a:defRPr>
            </a:lvl9pPr>
          </a:lstStyle>
          <a:p/>
        </p:txBody>
      </p:sp>
      <p:sp>
        <p:nvSpPr>
          <p:cNvPr id="500" name="Google Shape;500;p18"/>
          <p:cNvSpPr txBox="1"/>
          <p:nvPr>
            <p:ph hasCustomPrompt="1" idx="3" type="title"/>
          </p:nvPr>
        </p:nvSpPr>
        <p:spPr>
          <a:xfrm>
            <a:off x="6295300" y="1470175"/>
            <a:ext cx="1622100" cy="8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a:r>
              <a:t>xx%</a:t>
            </a:r>
          </a:p>
        </p:txBody>
      </p:sp>
      <p:sp>
        <p:nvSpPr>
          <p:cNvPr id="501" name="Google Shape;501;p18"/>
          <p:cNvSpPr/>
          <p:nvPr/>
        </p:nvSpPr>
        <p:spPr>
          <a:xfrm>
            <a:off x="7967043" y="-932539"/>
            <a:ext cx="2465775" cy="268789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rot="3985340">
            <a:off x="-1629986" y="3477411"/>
            <a:ext cx="2263996" cy="2569325"/>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flipH="1" rot="23963">
            <a:off x="-2569832" y="4033471"/>
            <a:ext cx="7815297" cy="2045777"/>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18"/>
          <p:cNvGrpSpPr/>
          <p:nvPr/>
        </p:nvGrpSpPr>
        <p:grpSpPr>
          <a:xfrm flipH="1" rot="1865077">
            <a:off x="1208394" y="3622738"/>
            <a:ext cx="664888" cy="682426"/>
            <a:chOff x="4007590" y="88411"/>
            <a:chExt cx="664892" cy="682431"/>
          </a:xfrm>
        </p:grpSpPr>
        <p:sp>
          <p:nvSpPr>
            <p:cNvPr id="505" name="Google Shape;505;p18"/>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18"/>
          <p:cNvGrpSpPr/>
          <p:nvPr/>
        </p:nvGrpSpPr>
        <p:grpSpPr>
          <a:xfrm flipH="1">
            <a:off x="-126024" y="386985"/>
            <a:ext cx="485948" cy="659601"/>
            <a:chOff x="-200031" y="4394273"/>
            <a:chExt cx="485948" cy="659601"/>
          </a:xfrm>
        </p:grpSpPr>
        <p:sp>
          <p:nvSpPr>
            <p:cNvPr id="518" name="Google Shape;518;p18"/>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18"/>
          <p:cNvSpPr/>
          <p:nvPr/>
        </p:nvSpPr>
        <p:spPr>
          <a:xfrm flipH="1">
            <a:off x="495477" y="3505769"/>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a:off x="622492" y="15792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flipH="1">
            <a:off x="5252494" y="375573"/>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flipH="1" rot="1865091">
            <a:off x="573339" y="4723485"/>
            <a:ext cx="92101" cy="71688"/>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flipH="1">
            <a:off x="1803903" y="4577167"/>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flipH="1">
            <a:off x="5160392" y="48331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3" name="Shape 533"/>
        <p:cNvGrpSpPr/>
        <p:nvPr/>
      </p:nvGrpSpPr>
      <p:grpSpPr>
        <a:xfrm>
          <a:off x="0" y="0"/>
          <a:ext cx="0" cy="0"/>
          <a:chOff x="0" y="0"/>
          <a:chExt cx="0" cy="0"/>
        </a:xfrm>
      </p:grpSpPr>
      <p:sp>
        <p:nvSpPr>
          <p:cNvPr id="534" name="Google Shape;534;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CAEAEF"/>
        </a:solidFill>
      </p:bgPr>
    </p:bg>
    <p:spTree>
      <p:nvGrpSpPr>
        <p:cNvPr id="535" name="Shape 535"/>
        <p:cNvGrpSpPr/>
        <p:nvPr/>
      </p:nvGrpSpPr>
      <p:grpSpPr>
        <a:xfrm>
          <a:off x="0" y="0"/>
          <a:ext cx="0" cy="0"/>
          <a:chOff x="0" y="0"/>
          <a:chExt cx="0" cy="0"/>
        </a:xfrm>
      </p:grpSpPr>
      <p:sp>
        <p:nvSpPr>
          <p:cNvPr id="536" name="Google Shape;536;p20"/>
          <p:cNvSpPr/>
          <p:nvPr/>
        </p:nvSpPr>
        <p:spPr>
          <a:xfrm>
            <a:off x="713226" y="611548"/>
            <a:ext cx="652275" cy="601805"/>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flipH="1" rot="-4277893">
            <a:off x="-876079" y="3268786"/>
            <a:ext cx="2264157" cy="289205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flipH="1" rot="10800000">
            <a:off x="-1953601" y="3930148"/>
            <a:ext cx="11383744" cy="3213928"/>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20"/>
          <p:cNvGrpSpPr/>
          <p:nvPr/>
        </p:nvGrpSpPr>
        <p:grpSpPr>
          <a:xfrm>
            <a:off x="713224" y="3597048"/>
            <a:ext cx="485948" cy="659601"/>
            <a:chOff x="-200031" y="4394273"/>
            <a:chExt cx="485948" cy="659601"/>
          </a:xfrm>
        </p:grpSpPr>
        <p:sp>
          <p:nvSpPr>
            <p:cNvPr id="540" name="Google Shape;540;p20"/>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0"/>
          <p:cNvSpPr/>
          <p:nvPr/>
        </p:nvSpPr>
        <p:spPr>
          <a:xfrm flipH="1" rot="-6229370">
            <a:off x="7711750" y="-1010291"/>
            <a:ext cx="2666432" cy="271083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flipH="1" rot="-8893544">
            <a:off x="6431904" y="-514103"/>
            <a:ext cx="4779976" cy="185220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20"/>
          <p:cNvGrpSpPr/>
          <p:nvPr/>
        </p:nvGrpSpPr>
        <p:grpSpPr>
          <a:xfrm rot="-2243615">
            <a:off x="7678226" y="246687"/>
            <a:ext cx="485730" cy="659844"/>
            <a:chOff x="8727188" y="1507488"/>
            <a:chExt cx="485720" cy="659830"/>
          </a:xfrm>
        </p:grpSpPr>
        <p:sp>
          <p:nvSpPr>
            <p:cNvPr id="552" name="Google Shape;552;p20"/>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0"/>
          <p:cNvSpPr txBox="1"/>
          <p:nvPr>
            <p:ph hasCustomPrompt="1" type="title"/>
          </p:nvPr>
        </p:nvSpPr>
        <p:spPr>
          <a:xfrm>
            <a:off x="311700" y="986225"/>
            <a:ext cx="8520600" cy="19635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231F20"/>
              </a:buClr>
              <a:buSzPts val="12000"/>
              <a:buFont typeface="Indie Flower"/>
              <a:buNone/>
              <a:defRPr sz="11000">
                <a:latin typeface="Indie Flower"/>
                <a:ea typeface="Indie Flower"/>
                <a:cs typeface="Indie Flower"/>
                <a:sym typeface="Indie Flower"/>
              </a:defRPr>
            </a:lvl1pPr>
            <a:lvl2pPr lvl="1"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2pPr>
            <a:lvl3pPr lvl="2"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3pPr>
            <a:lvl4pPr lvl="3"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4pPr>
            <a:lvl5pPr lvl="4"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5pPr>
            <a:lvl6pPr lvl="5"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6pPr>
            <a:lvl7pPr lvl="6"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7pPr>
            <a:lvl8pPr lvl="7"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8pPr>
            <a:lvl9pPr lvl="8" algn="ctr">
              <a:spcBef>
                <a:spcPts val="0"/>
              </a:spcBef>
              <a:spcAft>
                <a:spcPts val="0"/>
              </a:spcAft>
              <a:buClr>
                <a:srgbClr val="231F20"/>
              </a:buClr>
              <a:buSzPts val="12000"/>
              <a:buFont typeface="Indie Flower"/>
              <a:buNone/>
              <a:defRPr sz="12000">
                <a:solidFill>
                  <a:srgbClr val="231F20"/>
                </a:solidFill>
                <a:latin typeface="Indie Flower"/>
                <a:ea typeface="Indie Flower"/>
                <a:cs typeface="Indie Flower"/>
                <a:sym typeface="Indie Flower"/>
              </a:defRPr>
            </a:lvl9pPr>
          </a:lstStyle>
          <a:p>
            <a:r>
              <a:t>xx%</a:t>
            </a:r>
          </a:p>
        </p:txBody>
      </p:sp>
      <p:sp>
        <p:nvSpPr>
          <p:cNvPr id="562" name="Google Shape;562;p20"/>
          <p:cNvSpPr txBox="1"/>
          <p:nvPr>
            <p:ph idx="1" type="body"/>
          </p:nvPr>
        </p:nvSpPr>
        <p:spPr>
          <a:xfrm>
            <a:off x="311700" y="2771000"/>
            <a:ext cx="8520600" cy="5055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Clr>
                <a:srgbClr val="231F20"/>
              </a:buClr>
              <a:buSzPts val="1400"/>
              <a:buChar char="●"/>
              <a:defRPr sz="1600">
                <a:solidFill>
                  <a:srgbClr val="231F20"/>
                </a:solidFill>
                <a:latin typeface="Open Sans"/>
                <a:ea typeface="Open Sans"/>
                <a:cs typeface="Open Sans"/>
                <a:sym typeface="Open Sans"/>
              </a:defRPr>
            </a:lvl1pPr>
            <a:lvl2pPr indent="-317500" lvl="1" marL="914400" algn="ctr">
              <a:spcBef>
                <a:spcPts val="0"/>
              </a:spcBef>
              <a:spcAft>
                <a:spcPts val="0"/>
              </a:spcAft>
              <a:buClr>
                <a:srgbClr val="231F20"/>
              </a:buClr>
              <a:buSzPts val="1400"/>
              <a:buChar char="○"/>
              <a:defRPr>
                <a:solidFill>
                  <a:srgbClr val="231F20"/>
                </a:solidFill>
              </a:defRPr>
            </a:lvl2pPr>
            <a:lvl3pPr indent="-317500" lvl="2" marL="1371600" algn="ctr">
              <a:spcBef>
                <a:spcPts val="0"/>
              </a:spcBef>
              <a:spcAft>
                <a:spcPts val="0"/>
              </a:spcAft>
              <a:buClr>
                <a:srgbClr val="231F20"/>
              </a:buClr>
              <a:buSzPts val="1400"/>
              <a:buChar char="■"/>
              <a:defRPr>
                <a:solidFill>
                  <a:srgbClr val="231F20"/>
                </a:solidFill>
              </a:defRPr>
            </a:lvl3pPr>
            <a:lvl4pPr indent="-317500" lvl="3" marL="1828800" algn="ctr">
              <a:spcBef>
                <a:spcPts val="0"/>
              </a:spcBef>
              <a:spcAft>
                <a:spcPts val="0"/>
              </a:spcAft>
              <a:buClr>
                <a:srgbClr val="231F20"/>
              </a:buClr>
              <a:buSzPts val="1400"/>
              <a:buChar char="●"/>
              <a:defRPr>
                <a:solidFill>
                  <a:srgbClr val="231F20"/>
                </a:solidFill>
              </a:defRPr>
            </a:lvl4pPr>
            <a:lvl5pPr indent="-317500" lvl="4" marL="2286000" algn="ctr">
              <a:spcBef>
                <a:spcPts val="0"/>
              </a:spcBef>
              <a:spcAft>
                <a:spcPts val="0"/>
              </a:spcAft>
              <a:buClr>
                <a:srgbClr val="231F20"/>
              </a:buClr>
              <a:buSzPts val="1400"/>
              <a:buChar char="○"/>
              <a:defRPr>
                <a:solidFill>
                  <a:srgbClr val="231F20"/>
                </a:solidFill>
              </a:defRPr>
            </a:lvl5pPr>
            <a:lvl6pPr indent="-317500" lvl="5" marL="2743200" algn="ctr">
              <a:spcBef>
                <a:spcPts val="0"/>
              </a:spcBef>
              <a:spcAft>
                <a:spcPts val="0"/>
              </a:spcAft>
              <a:buClr>
                <a:srgbClr val="231F20"/>
              </a:buClr>
              <a:buSzPts val="1400"/>
              <a:buChar char="■"/>
              <a:defRPr>
                <a:solidFill>
                  <a:srgbClr val="231F20"/>
                </a:solidFill>
              </a:defRPr>
            </a:lvl6pPr>
            <a:lvl7pPr indent="-317500" lvl="6" marL="3200400" algn="ctr">
              <a:spcBef>
                <a:spcPts val="0"/>
              </a:spcBef>
              <a:spcAft>
                <a:spcPts val="0"/>
              </a:spcAft>
              <a:buClr>
                <a:srgbClr val="231F20"/>
              </a:buClr>
              <a:buSzPts val="1400"/>
              <a:buChar char="●"/>
              <a:defRPr>
                <a:solidFill>
                  <a:srgbClr val="231F20"/>
                </a:solidFill>
              </a:defRPr>
            </a:lvl7pPr>
            <a:lvl8pPr indent="-317500" lvl="7" marL="3657600" algn="ctr">
              <a:spcBef>
                <a:spcPts val="0"/>
              </a:spcBef>
              <a:spcAft>
                <a:spcPts val="0"/>
              </a:spcAft>
              <a:buClr>
                <a:srgbClr val="231F20"/>
              </a:buClr>
              <a:buSzPts val="1400"/>
              <a:buChar char="○"/>
              <a:defRPr>
                <a:solidFill>
                  <a:srgbClr val="231F20"/>
                </a:solidFill>
              </a:defRPr>
            </a:lvl8pPr>
            <a:lvl9pPr indent="-317500" lvl="8" marL="4114800" algn="ctr">
              <a:spcBef>
                <a:spcPts val="0"/>
              </a:spcBef>
              <a:spcAft>
                <a:spcPts val="0"/>
              </a:spcAft>
              <a:buClr>
                <a:srgbClr val="231F20"/>
              </a:buClr>
              <a:buSzPts val="1400"/>
              <a:buChar char="■"/>
              <a:defRPr>
                <a:solidFill>
                  <a:srgbClr val="231F20"/>
                </a:solidFill>
              </a:defRPr>
            </a:lvl9pPr>
          </a:lstStyle>
          <a:p/>
        </p:txBody>
      </p:sp>
      <p:sp>
        <p:nvSpPr>
          <p:cNvPr id="563" name="Google Shape;563;p20"/>
          <p:cNvSpPr/>
          <p:nvPr/>
        </p:nvSpPr>
        <p:spPr>
          <a:xfrm>
            <a:off x="1498468" y="490039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3305546" y="467546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flipH="1">
            <a:off x="910161" y="8011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flipH="1">
            <a:off x="487869" y="2359050"/>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flipH="1">
            <a:off x="8374711" y="3310536"/>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AEAEF"/>
        </a:solidFill>
      </p:bgPr>
    </p:bg>
    <p:spTree>
      <p:nvGrpSpPr>
        <p:cNvPr id="74" name="Shape 74"/>
        <p:cNvGrpSpPr/>
        <p:nvPr/>
      </p:nvGrpSpPr>
      <p:grpSpPr>
        <a:xfrm>
          <a:off x="0" y="0"/>
          <a:ext cx="0" cy="0"/>
          <a:chOff x="0" y="0"/>
          <a:chExt cx="0" cy="0"/>
        </a:xfrm>
      </p:grpSpPr>
      <p:sp>
        <p:nvSpPr>
          <p:cNvPr id="75" name="Google Shape;75;p3"/>
          <p:cNvSpPr/>
          <p:nvPr/>
        </p:nvSpPr>
        <p:spPr>
          <a:xfrm rot="8100000">
            <a:off x="-278399" y="2042341"/>
            <a:ext cx="961340" cy="187017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126148">
            <a:off x="7591691" y="-427058"/>
            <a:ext cx="2264304" cy="256926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3"/>
          <p:cNvGrpSpPr/>
          <p:nvPr/>
        </p:nvGrpSpPr>
        <p:grpSpPr>
          <a:xfrm>
            <a:off x="3567219" y="864548"/>
            <a:ext cx="485948" cy="659601"/>
            <a:chOff x="-200031" y="4394273"/>
            <a:chExt cx="485948" cy="659601"/>
          </a:xfrm>
        </p:grpSpPr>
        <p:sp>
          <p:nvSpPr>
            <p:cNvPr id="78" name="Google Shape;78;p3"/>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8239027" y="912748"/>
            <a:ext cx="664892" cy="682431"/>
            <a:chOff x="4007590" y="88411"/>
            <a:chExt cx="664892" cy="682431"/>
          </a:xfrm>
        </p:grpSpPr>
        <p:sp>
          <p:nvSpPr>
            <p:cNvPr id="88" name="Google Shape;88;p3"/>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p:nvPr/>
        </p:nvSpPr>
        <p:spPr>
          <a:xfrm rot="3360588">
            <a:off x="8414111" y="1566852"/>
            <a:ext cx="619478" cy="124479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3314681">
            <a:off x="-2902674" y="3116329"/>
            <a:ext cx="5950699" cy="235728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txBox="1"/>
          <p:nvPr>
            <p:ph hasCustomPrompt="1" type="title"/>
          </p:nvPr>
        </p:nvSpPr>
        <p:spPr>
          <a:xfrm>
            <a:off x="4051975" y="1085913"/>
            <a:ext cx="1037700" cy="1038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31F20"/>
              </a:buClr>
              <a:buSzPts val="7000"/>
              <a:buFont typeface="Indie Flower"/>
              <a:buNone/>
              <a:defRPr sz="60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9pPr>
          </a:lstStyle>
          <a:p>
            <a:r>
              <a:t>xx%</a:t>
            </a:r>
          </a:p>
        </p:txBody>
      </p:sp>
      <p:sp>
        <p:nvSpPr>
          <p:cNvPr id="103" name="Google Shape;103;p3"/>
          <p:cNvSpPr txBox="1"/>
          <p:nvPr>
            <p:ph idx="1" type="subTitle"/>
          </p:nvPr>
        </p:nvSpPr>
        <p:spPr>
          <a:xfrm>
            <a:off x="2973175" y="3379900"/>
            <a:ext cx="3197700" cy="694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1400"/>
              <a:buFont typeface="Open Sans"/>
              <a:buNone/>
              <a:defRPr sz="1600">
                <a:solidFill>
                  <a:srgbClr val="231F20"/>
                </a:solidFill>
                <a:latin typeface="Open Sans"/>
                <a:ea typeface="Open Sans"/>
                <a:cs typeface="Open Sans"/>
                <a:sym typeface="Open Sans"/>
              </a:defRPr>
            </a:lvl1pPr>
            <a:lvl2pPr lvl="1"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2pPr>
            <a:lvl3pPr lvl="2"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3pPr>
            <a:lvl4pPr lvl="3"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4pPr>
            <a:lvl5pPr lvl="4"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5pPr>
            <a:lvl6pPr lvl="5"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6pPr>
            <a:lvl7pPr lvl="6"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7pPr>
            <a:lvl8pPr lvl="7"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8pPr>
            <a:lvl9pPr lvl="8" rtl="0">
              <a:spcBef>
                <a:spcPts val="0"/>
              </a:spcBef>
              <a:spcAft>
                <a:spcPts val="0"/>
              </a:spcAft>
              <a:buClr>
                <a:srgbClr val="231F20"/>
              </a:buClr>
              <a:buSzPts val="1400"/>
              <a:buFont typeface="Open Sans"/>
              <a:buNone/>
              <a:defRPr>
                <a:solidFill>
                  <a:srgbClr val="231F20"/>
                </a:solidFill>
                <a:latin typeface="Open Sans"/>
                <a:ea typeface="Open Sans"/>
                <a:cs typeface="Open Sans"/>
                <a:sym typeface="Open Sans"/>
              </a:defRPr>
            </a:lvl9pPr>
          </a:lstStyle>
          <a:p/>
        </p:txBody>
      </p:sp>
      <p:sp>
        <p:nvSpPr>
          <p:cNvPr id="104" name="Google Shape;104;p3"/>
          <p:cNvSpPr txBox="1"/>
          <p:nvPr>
            <p:ph idx="2" type="subTitle"/>
          </p:nvPr>
        </p:nvSpPr>
        <p:spPr>
          <a:xfrm>
            <a:off x="2513550" y="2451297"/>
            <a:ext cx="4116900" cy="82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60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105" name="Google Shape;105;p3"/>
          <p:cNvSpPr/>
          <p:nvPr/>
        </p:nvSpPr>
        <p:spPr>
          <a:xfrm flipH="1">
            <a:off x="8624178" y="3623504"/>
            <a:ext cx="46051" cy="35599"/>
          </a:xfrm>
          <a:custGeom>
            <a:rect b="b" l="l" r="r" t="t"/>
            <a:pathLst>
              <a:path extrusionOk="0" h="1090" w="1410">
                <a:moveTo>
                  <a:pt x="714" y="1"/>
                </a:moveTo>
                <a:cubicBezTo>
                  <a:pt x="0" y="1"/>
                  <a:pt x="0" y="1089"/>
                  <a:pt x="714" y="1089"/>
                </a:cubicBezTo>
                <a:cubicBezTo>
                  <a:pt x="1410" y="1089"/>
                  <a:pt x="141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flipH="1">
            <a:off x="1156813" y="3226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flipH="1">
            <a:off x="8146917" y="322699"/>
            <a:ext cx="92101" cy="71689"/>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flipH="1">
            <a:off x="7964838" y="465274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flipH="1">
            <a:off x="5788803" y="472386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flipH="1">
            <a:off x="6110341" y="467823"/>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8" name="Shape 56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rgbClr val="CAEAEF"/>
        </a:solidFill>
      </p:bgPr>
    </p:bg>
    <p:spTree>
      <p:nvGrpSpPr>
        <p:cNvPr id="569" name="Shape 569"/>
        <p:cNvGrpSpPr/>
        <p:nvPr/>
      </p:nvGrpSpPr>
      <p:grpSpPr>
        <a:xfrm>
          <a:off x="0" y="0"/>
          <a:ext cx="0" cy="0"/>
          <a:chOff x="0" y="0"/>
          <a:chExt cx="0" cy="0"/>
        </a:xfrm>
      </p:grpSpPr>
      <p:sp>
        <p:nvSpPr>
          <p:cNvPr id="570" name="Google Shape;570;p22"/>
          <p:cNvSpPr/>
          <p:nvPr/>
        </p:nvSpPr>
        <p:spPr>
          <a:xfrm rot="-2518509">
            <a:off x="8059907" y="-393805"/>
            <a:ext cx="619281" cy="1244971"/>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rot="2700000">
            <a:off x="-4977937" y="2800652"/>
            <a:ext cx="8414529" cy="220263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22"/>
          <p:cNvGrpSpPr/>
          <p:nvPr/>
        </p:nvGrpSpPr>
        <p:grpSpPr>
          <a:xfrm>
            <a:off x="7993040" y="355611"/>
            <a:ext cx="664892" cy="682431"/>
            <a:chOff x="4007590" y="88411"/>
            <a:chExt cx="664892" cy="682431"/>
          </a:xfrm>
        </p:grpSpPr>
        <p:sp>
          <p:nvSpPr>
            <p:cNvPr id="573" name="Google Shape;573;p22"/>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22"/>
          <p:cNvGrpSpPr/>
          <p:nvPr/>
        </p:nvGrpSpPr>
        <p:grpSpPr>
          <a:xfrm>
            <a:off x="-6" y="3326398"/>
            <a:ext cx="485948" cy="659601"/>
            <a:chOff x="-200031" y="4394273"/>
            <a:chExt cx="485948" cy="659601"/>
          </a:xfrm>
        </p:grpSpPr>
        <p:sp>
          <p:nvSpPr>
            <p:cNvPr id="586" name="Google Shape;586;p22"/>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22"/>
          <p:cNvSpPr txBox="1"/>
          <p:nvPr>
            <p:ph idx="1" type="subTitle"/>
          </p:nvPr>
        </p:nvSpPr>
        <p:spPr>
          <a:xfrm>
            <a:off x="2124650" y="3176542"/>
            <a:ext cx="2454600" cy="5727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b="1" sz="22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596" name="Google Shape;596;p22"/>
          <p:cNvSpPr txBox="1"/>
          <p:nvPr>
            <p:ph hasCustomPrompt="1" type="title"/>
          </p:nvPr>
        </p:nvSpPr>
        <p:spPr>
          <a:xfrm>
            <a:off x="1175541" y="3311663"/>
            <a:ext cx="1037700" cy="80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31F20"/>
              </a:buClr>
              <a:buSzPts val="7000"/>
              <a:buFont typeface="Indie Flower"/>
              <a:buNone/>
              <a:defRPr sz="60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9pPr>
          </a:lstStyle>
          <a:p>
            <a:r>
              <a:t>xx%</a:t>
            </a:r>
          </a:p>
        </p:txBody>
      </p:sp>
      <p:sp>
        <p:nvSpPr>
          <p:cNvPr id="597" name="Google Shape;597;p22"/>
          <p:cNvSpPr txBox="1"/>
          <p:nvPr>
            <p:ph idx="2" type="subTitle"/>
          </p:nvPr>
        </p:nvSpPr>
        <p:spPr>
          <a:xfrm>
            <a:off x="2124650" y="1592175"/>
            <a:ext cx="2454600" cy="572700"/>
          </a:xfrm>
          <a:prstGeom prst="rect">
            <a:avLst/>
          </a:prstGeom>
          <a:noFill/>
          <a:ln>
            <a:noFill/>
          </a:ln>
        </p:spPr>
        <p:txBody>
          <a:bodyPr anchorCtr="0" anchor="b" bIns="91425" lIns="91425" spcFirstLastPara="1" rIns="91425" wrap="square" tIns="91425">
            <a:noAutofit/>
          </a:bodyPr>
          <a:lstStyle>
            <a:lvl1pPr lvl="0">
              <a:lnSpc>
                <a:spcPct val="100000"/>
              </a:lnSpc>
              <a:spcBef>
                <a:spcPts val="0"/>
              </a:spcBef>
              <a:spcAft>
                <a:spcPts val="0"/>
              </a:spcAft>
              <a:buClr>
                <a:srgbClr val="231F20"/>
              </a:buClr>
              <a:buSzPts val="2400"/>
              <a:buFont typeface="Indie Flower"/>
              <a:buNone/>
              <a:defRPr b="1" sz="2200">
                <a:solidFill>
                  <a:srgbClr val="231F20"/>
                </a:solidFill>
                <a:latin typeface="Indie Flower"/>
                <a:ea typeface="Indie Flower"/>
                <a:cs typeface="Indie Flower"/>
                <a:sym typeface="Indie Flower"/>
              </a:defRPr>
            </a:lvl1pPr>
            <a:lvl2pPr lvl="1">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598" name="Google Shape;598;p22"/>
          <p:cNvSpPr txBox="1"/>
          <p:nvPr>
            <p:ph hasCustomPrompt="1" idx="3" type="title"/>
          </p:nvPr>
        </p:nvSpPr>
        <p:spPr>
          <a:xfrm>
            <a:off x="1175625" y="1720032"/>
            <a:ext cx="1037700" cy="80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31F20"/>
              </a:buClr>
              <a:buSzPts val="7000"/>
              <a:buFont typeface="Indie Flower"/>
              <a:buNone/>
              <a:defRPr sz="60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9pPr>
          </a:lstStyle>
          <a:p>
            <a:r>
              <a:t>xx%</a:t>
            </a:r>
          </a:p>
        </p:txBody>
      </p:sp>
      <p:sp>
        <p:nvSpPr>
          <p:cNvPr id="599" name="Google Shape;599;p22"/>
          <p:cNvSpPr txBox="1"/>
          <p:nvPr>
            <p:ph idx="4"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600" name="Google Shape;600;p22"/>
          <p:cNvSpPr txBox="1"/>
          <p:nvPr>
            <p:ph idx="5" type="subTitle"/>
          </p:nvPr>
        </p:nvSpPr>
        <p:spPr>
          <a:xfrm>
            <a:off x="5706994" y="3176542"/>
            <a:ext cx="2454600" cy="5727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b="1" sz="22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1" name="Google Shape;601;p22"/>
          <p:cNvSpPr txBox="1"/>
          <p:nvPr>
            <p:ph hasCustomPrompt="1" idx="6" type="title"/>
          </p:nvPr>
        </p:nvSpPr>
        <p:spPr>
          <a:xfrm>
            <a:off x="4710219" y="3311663"/>
            <a:ext cx="1037700" cy="80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31F20"/>
              </a:buClr>
              <a:buSzPts val="7000"/>
              <a:buFont typeface="Indie Flower"/>
              <a:buNone/>
              <a:defRPr sz="60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9pPr>
          </a:lstStyle>
          <a:p>
            <a:r>
              <a:t>xx%</a:t>
            </a:r>
          </a:p>
        </p:txBody>
      </p:sp>
      <p:sp>
        <p:nvSpPr>
          <p:cNvPr id="602" name="Google Shape;602;p22"/>
          <p:cNvSpPr txBox="1"/>
          <p:nvPr>
            <p:ph idx="7" type="subTitle"/>
          </p:nvPr>
        </p:nvSpPr>
        <p:spPr>
          <a:xfrm>
            <a:off x="5671275" y="1592175"/>
            <a:ext cx="2454600" cy="5727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b="1" sz="22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3" name="Google Shape;603;p22"/>
          <p:cNvSpPr txBox="1"/>
          <p:nvPr>
            <p:ph hasCustomPrompt="1" idx="8" type="title"/>
          </p:nvPr>
        </p:nvSpPr>
        <p:spPr>
          <a:xfrm>
            <a:off x="4710225" y="1720032"/>
            <a:ext cx="1037700" cy="804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231F20"/>
              </a:buClr>
              <a:buSzPts val="7000"/>
              <a:buFont typeface="Indie Flower"/>
              <a:buNone/>
              <a:defRPr sz="60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7000"/>
              <a:buFont typeface="Indie Flower"/>
              <a:buNone/>
              <a:defRPr b="1" sz="7000">
                <a:solidFill>
                  <a:srgbClr val="231F20"/>
                </a:solidFill>
                <a:latin typeface="Indie Flower"/>
                <a:ea typeface="Indie Flower"/>
                <a:cs typeface="Indie Flower"/>
                <a:sym typeface="Indie Flower"/>
              </a:defRPr>
            </a:lvl9pPr>
          </a:lstStyle>
          <a:p>
            <a:r>
              <a:t>xx%</a:t>
            </a:r>
          </a:p>
        </p:txBody>
      </p:sp>
      <p:sp>
        <p:nvSpPr>
          <p:cNvPr id="604" name="Google Shape;604;p22"/>
          <p:cNvSpPr txBox="1"/>
          <p:nvPr>
            <p:ph idx="9" type="subTitle"/>
          </p:nvPr>
        </p:nvSpPr>
        <p:spPr>
          <a:xfrm>
            <a:off x="2107875" y="2098375"/>
            <a:ext cx="2352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5" name="Google Shape;605;p22"/>
          <p:cNvSpPr txBox="1"/>
          <p:nvPr>
            <p:ph idx="13" type="subTitle"/>
          </p:nvPr>
        </p:nvSpPr>
        <p:spPr>
          <a:xfrm>
            <a:off x="2124551" y="3683350"/>
            <a:ext cx="22443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sz="14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6" name="Google Shape;606;p22"/>
          <p:cNvSpPr txBox="1"/>
          <p:nvPr>
            <p:ph idx="14" type="subTitle"/>
          </p:nvPr>
        </p:nvSpPr>
        <p:spPr>
          <a:xfrm>
            <a:off x="5688999" y="2098875"/>
            <a:ext cx="2352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sz="14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7" name="Google Shape;607;p22"/>
          <p:cNvSpPr txBox="1"/>
          <p:nvPr>
            <p:ph idx="15" type="subTitle"/>
          </p:nvPr>
        </p:nvSpPr>
        <p:spPr>
          <a:xfrm>
            <a:off x="5724277" y="3683525"/>
            <a:ext cx="2352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400"/>
              <a:buFont typeface="Indie Flower"/>
              <a:buNone/>
              <a:defRPr sz="14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608" name="Google Shape;608;p22"/>
          <p:cNvSpPr/>
          <p:nvPr/>
        </p:nvSpPr>
        <p:spPr>
          <a:xfrm>
            <a:off x="818700" y="4389929"/>
            <a:ext cx="46051" cy="35599"/>
          </a:xfrm>
          <a:custGeom>
            <a:rect b="b" l="l" r="r" t="t"/>
            <a:pathLst>
              <a:path extrusionOk="0" h="1090" w="1410">
                <a:moveTo>
                  <a:pt x="714" y="1"/>
                </a:moveTo>
                <a:cubicBezTo>
                  <a:pt x="0" y="1"/>
                  <a:pt x="0" y="1089"/>
                  <a:pt x="714" y="1089"/>
                </a:cubicBezTo>
                <a:cubicBezTo>
                  <a:pt x="1410" y="1089"/>
                  <a:pt x="1410"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8661215" y="342959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6828314" y="3710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1469614" y="465274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3276691" y="442781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1233291" y="503909"/>
            <a:ext cx="46083" cy="35599"/>
          </a:xfrm>
          <a:custGeom>
            <a:rect b="b" l="l" r="r" t="t"/>
            <a:pathLst>
              <a:path extrusionOk="0" h="1090" w="1411">
                <a:moveTo>
                  <a:pt x="715" y="1"/>
                </a:moveTo>
                <a:cubicBezTo>
                  <a:pt x="1" y="1"/>
                  <a:pt x="1" y="1089"/>
                  <a:pt x="715" y="1089"/>
                </a:cubicBezTo>
                <a:cubicBezTo>
                  <a:pt x="1410" y="1089"/>
                  <a:pt x="1410"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543537" y="128742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8488738" y="1503046"/>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3858736" y="299398"/>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22"/>
          <p:cNvGrpSpPr/>
          <p:nvPr/>
        </p:nvGrpSpPr>
        <p:grpSpPr>
          <a:xfrm>
            <a:off x="7381426" y="4553298"/>
            <a:ext cx="365043" cy="495993"/>
            <a:chOff x="6885752" y="4461977"/>
            <a:chExt cx="485817" cy="660091"/>
          </a:xfrm>
        </p:grpSpPr>
        <p:sp>
          <p:nvSpPr>
            <p:cNvPr id="618" name="Google Shape;618;p22"/>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BLANK_1_1">
    <p:bg>
      <p:bgPr>
        <a:solidFill>
          <a:srgbClr val="CAEAEF"/>
        </a:solidFill>
      </p:bgPr>
    </p:bg>
    <p:spTree>
      <p:nvGrpSpPr>
        <p:cNvPr id="627" name="Shape 627"/>
        <p:cNvGrpSpPr/>
        <p:nvPr/>
      </p:nvGrpSpPr>
      <p:grpSpPr>
        <a:xfrm>
          <a:off x="0" y="0"/>
          <a:ext cx="0" cy="0"/>
          <a:chOff x="0" y="0"/>
          <a:chExt cx="0" cy="0"/>
        </a:xfrm>
      </p:grpSpPr>
      <p:sp>
        <p:nvSpPr>
          <p:cNvPr id="628" name="Google Shape;628;p23"/>
          <p:cNvSpPr/>
          <p:nvPr/>
        </p:nvSpPr>
        <p:spPr>
          <a:xfrm rot="2384148">
            <a:off x="-100257" y="2089436"/>
            <a:ext cx="861144" cy="204171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2120696">
            <a:off x="7833534" y="3435872"/>
            <a:ext cx="2264167" cy="256917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3283789">
            <a:off x="-5213172" y="-150573"/>
            <a:ext cx="10376847" cy="2929654"/>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1563877" y="3808718"/>
            <a:ext cx="12062448" cy="315753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23"/>
          <p:cNvGrpSpPr/>
          <p:nvPr/>
        </p:nvGrpSpPr>
        <p:grpSpPr>
          <a:xfrm>
            <a:off x="7229702" y="3548152"/>
            <a:ext cx="485817" cy="660091"/>
            <a:chOff x="6885752" y="4461977"/>
            <a:chExt cx="485817" cy="660091"/>
          </a:xfrm>
        </p:grpSpPr>
        <p:sp>
          <p:nvSpPr>
            <p:cNvPr id="633" name="Google Shape;633;p23"/>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3"/>
          <p:cNvGrpSpPr/>
          <p:nvPr/>
        </p:nvGrpSpPr>
        <p:grpSpPr>
          <a:xfrm>
            <a:off x="1202757" y="209698"/>
            <a:ext cx="485948" cy="659601"/>
            <a:chOff x="-200031" y="4394273"/>
            <a:chExt cx="485948" cy="659601"/>
          </a:xfrm>
        </p:grpSpPr>
        <p:sp>
          <p:nvSpPr>
            <p:cNvPr id="643" name="Google Shape;643;p23"/>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23"/>
          <p:cNvSpPr txBox="1"/>
          <p:nvPr>
            <p:ph idx="1" type="body"/>
          </p:nvPr>
        </p:nvSpPr>
        <p:spPr>
          <a:xfrm>
            <a:off x="1914300" y="2049850"/>
            <a:ext cx="5315400" cy="13284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rgbClr val="231F20"/>
              </a:buClr>
              <a:buSzPts val="1400"/>
              <a:buFont typeface="Open Sans"/>
              <a:buChar char="●"/>
              <a:defRPr sz="1600">
                <a:solidFill>
                  <a:srgbClr val="231F20"/>
                </a:solidFill>
                <a:latin typeface="Open Sans"/>
                <a:ea typeface="Open Sans"/>
                <a:cs typeface="Open Sans"/>
                <a:sym typeface="Open Sans"/>
              </a:defRPr>
            </a:lvl1pPr>
            <a:lvl2pPr indent="-317500" lvl="1" marL="9144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2pPr>
            <a:lvl3pPr indent="-317500" lvl="2" marL="13716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3pPr>
            <a:lvl4pPr indent="-317500" lvl="3" marL="18288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4pPr>
            <a:lvl5pPr indent="-317500" lvl="4" marL="22860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5pPr>
            <a:lvl6pPr indent="-317500" lvl="5" marL="27432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6pPr>
            <a:lvl7pPr indent="-317500" lvl="6" marL="32004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7pPr>
            <a:lvl8pPr indent="-317500" lvl="7" marL="36576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8pPr>
            <a:lvl9pPr indent="-317500" lvl="8" marL="411480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9pPr>
          </a:lstStyle>
          <a:p/>
        </p:txBody>
      </p:sp>
      <p:sp>
        <p:nvSpPr>
          <p:cNvPr id="653" name="Google Shape;653;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654" name="Google Shape;654;p23"/>
          <p:cNvSpPr/>
          <p:nvPr/>
        </p:nvSpPr>
        <p:spPr>
          <a:xfrm>
            <a:off x="1156666" y="679034"/>
            <a:ext cx="46083" cy="35599"/>
          </a:xfrm>
          <a:custGeom>
            <a:rect b="b" l="l" r="r" t="t"/>
            <a:pathLst>
              <a:path extrusionOk="0" h="1090" w="1411">
                <a:moveTo>
                  <a:pt x="715" y="1"/>
                </a:moveTo>
                <a:cubicBezTo>
                  <a:pt x="1" y="1"/>
                  <a:pt x="1" y="1089"/>
                  <a:pt x="715" y="1089"/>
                </a:cubicBezTo>
                <a:cubicBezTo>
                  <a:pt x="1410" y="1089"/>
                  <a:pt x="1410"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8661215" y="342959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8638476" y="299386"/>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3066239" y="468489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8013208" y="613780"/>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8488738" y="1503046"/>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3858736" y="299398"/>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BLANK_1_1_3">
    <p:bg>
      <p:bgPr>
        <a:solidFill>
          <a:srgbClr val="CAEAEF"/>
        </a:solidFill>
      </p:bgPr>
    </p:bg>
    <p:spTree>
      <p:nvGrpSpPr>
        <p:cNvPr id="661" name="Shape 661"/>
        <p:cNvGrpSpPr/>
        <p:nvPr/>
      </p:nvGrpSpPr>
      <p:grpSpPr>
        <a:xfrm>
          <a:off x="0" y="0"/>
          <a:ext cx="0" cy="0"/>
          <a:chOff x="0" y="0"/>
          <a:chExt cx="0" cy="0"/>
        </a:xfrm>
      </p:grpSpPr>
      <p:sp>
        <p:nvSpPr>
          <p:cNvPr id="662" name="Google Shape;662;p24"/>
          <p:cNvSpPr/>
          <p:nvPr/>
        </p:nvSpPr>
        <p:spPr>
          <a:xfrm rot="8932497">
            <a:off x="-2021293" y="-1968156"/>
            <a:ext cx="6975374" cy="261961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24"/>
          <p:cNvGrpSpPr/>
          <p:nvPr/>
        </p:nvGrpSpPr>
        <p:grpSpPr>
          <a:xfrm rot="6338071">
            <a:off x="470361" y="933632"/>
            <a:ext cx="485719" cy="659830"/>
            <a:chOff x="8727188" y="1507488"/>
            <a:chExt cx="485720" cy="659830"/>
          </a:xfrm>
        </p:grpSpPr>
        <p:sp>
          <p:nvSpPr>
            <p:cNvPr id="664" name="Google Shape;664;p24"/>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24"/>
          <p:cNvSpPr/>
          <p:nvPr/>
        </p:nvSpPr>
        <p:spPr>
          <a:xfrm rot="-7953020">
            <a:off x="8714211" y="1971924"/>
            <a:ext cx="619398" cy="124469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4"/>
          <p:cNvGrpSpPr/>
          <p:nvPr/>
        </p:nvGrpSpPr>
        <p:grpSpPr>
          <a:xfrm flipH="1" rot="10284822">
            <a:off x="8360153" y="2747840"/>
            <a:ext cx="664898" cy="682436"/>
            <a:chOff x="4007590" y="88411"/>
            <a:chExt cx="664892" cy="682431"/>
          </a:xfrm>
        </p:grpSpPr>
        <p:sp>
          <p:nvSpPr>
            <p:cNvPr id="675" name="Google Shape;675;p24"/>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2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688" name="Google Shape;688;p24"/>
          <p:cNvSpPr txBox="1"/>
          <p:nvPr>
            <p:ph idx="1" type="body"/>
          </p:nvPr>
        </p:nvSpPr>
        <p:spPr>
          <a:xfrm>
            <a:off x="4442313" y="2122800"/>
            <a:ext cx="2634300" cy="1458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89" name="Google Shape;689;p24"/>
          <p:cNvSpPr/>
          <p:nvPr/>
        </p:nvSpPr>
        <p:spPr>
          <a:xfrm flipH="1">
            <a:off x="2561888" y="1575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4"/>
          <p:cNvSpPr/>
          <p:nvPr/>
        </p:nvSpPr>
        <p:spPr>
          <a:xfrm flipH="1">
            <a:off x="677653" y="226581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flipH="1">
            <a:off x="818700" y="613780"/>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flipH="1">
            <a:off x="3957451" y="465317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BLANK_1_1_2">
    <p:bg>
      <p:bgPr>
        <a:solidFill>
          <a:srgbClr val="CAEAEF"/>
        </a:solidFill>
      </p:bgPr>
    </p:bg>
    <p:spTree>
      <p:nvGrpSpPr>
        <p:cNvPr id="693" name="Shape 693"/>
        <p:cNvGrpSpPr/>
        <p:nvPr/>
      </p:nvGrpSpPr>
      <p:grpSpPr>
        <a:xfrm>
          <a:off x="0" y="0"/>
          <a:ext cx="0" cy="0"/>
          <a:chOff x="0" y="0"/>
          <a:chExt cx="0" cy="0"/>
        </a:xfrm>
      </p:grpSpPr>
      <p:sp>
        <p:nvSpPr>
          <p:cNvPr id="694" name="Google Shape;694;p25"/>
          <p:cNvSpPr/>
          <p:nvPr/>
        </p:nvSpPr>
        <p:spPr>
          <a:xfrm rot="2120348">
            <a:off x="-1428119" y="2235270"/>
            <a:ext cx="2040974" cy="2316121"/>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3284000">
            <a:off x="-4930405" y="302778"/>
            <a:ext cx="9354409" cy="2640994"/>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1081728">
            <a:off x="6232896" y="2386199"/>
            <a:ext cx="10874347" cy="2846532"/>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25"/>
          <p:cNvGrpSpPr/>
          <p:nvPr/>
        </p:nvGrpSpPr>
        <p:grpSpPr>
          <a:xfrm>
            <a:off x="8211790" y="4150890"/>
            <a:ext cx="437964" cy="595072"/>
            <a:chOff x="6885752" y="4461977"/>
            <a:chExt cx="485817" cy="660091"/>
          </a:xfrm>
        </p:grpSpPr>
        <p:sp>
          <p:nvSpPr>
            <p:cNvPr id="698" name="Google Shape;698;p25"/>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25"/>
          <p:cNvGrpSpPr/>
          <p:nvPr/>
        </p:nvGrpSpPr>
        <p:grpSpPr>
          <a:xfrm>
            <a:off x="853508" y="627960"/>
            <a:ext cx="438082" cy="594631"/>
            <a:chOff x="-200031" y="4394273"/>
            <a:chExt cx="485948" cy="659601"/>
          </a:xfrm>
        </p:grpSpPr>
        <p:sp>
          <p:nvSpPr>
            <p:cNvPr id="708" name="Google Shape;708;p25"/>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25"/>
          <p:cNvSpPr txBox="1"/>
          <p:nvPr>
            <p:ph idx="1" type="body"/>
          </p:nvPr>
        </p:nvSpPr>
        <p:spPr>
          <a:xfrm>
            <a:off x="1563875" y="1833825"/>
            <a:ext cx="6016200" cy="13425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rgbClr val="231F20"/>
              </a:buClr>
              <a:buSzPts val="1400"/>
              <a:buFont typeface="Open Sans"/>
              <a:buChar char="●"/>
              <a:defRPr sz="1400">
                <a:solidFill>
                  <a:srgbClr val="231F20"/>
                </a:solidFill>
                <a:latin typeface="Open Sans"/>
                <a:ea typeface="Open Sans"/>
                <a:cs typeface="Open Sans"/>
                <a:sym typeface="Open Sans"/>
              </a:defRPr>
            </a:lvl1pPr>
            <a:lvl2pPr indent="-317500" lvl="1" marL="9144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2pPr>
            <a:lvl3pPr indent="-317500" lvl="2" marL="13716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3pPr>
            <a:lvl4pPr indent="-317500" lvl="3" marL="18288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4pPr>
            <a:lvl5pPr indent="-317500" lvl="4" marL="22860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5pPr>
            <a:lvl6pPr indent="-317500" lvl="5" marL="27432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6pPr>
            <a:lvl7pPr indent="-317500" lvl="6" marL="32004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7pPr>
            <a:lvl8pPr indent="-317500" lvl="7" marL="36576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8pPr>
            <a:lvl9pPr indent="-317500" lvl="8" marL="4114800" rtl="0" algn="ctr">
              <a:spcBef>
                <a:spcPts val="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9pPr>
          </a:lstStyle>
          <a:p/>
        </p:txBody>
      </p:sp>
      <p:sp>
        <p:nvSpPr>
          <p:cNvPr id="718" name="Google Shape;718;p25"/>
          <p:cNvSpPr txBox="1"/>
          <p:nvPr>
            <p:ph type="title"/>
          </p:nvPr>
        </p:nvSpPr>
        <p:spPr>
          <a:xfrm>
            <a:off x="713225" y="387100"/>
            <a:ext cx="7717500" cy="122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3400"/>
              <a:buNone/>
              <a:defRPr b="1" sz="70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3400"/>
              <a:buNone/>
              <a:defRPr sz="3400">
                <a:solidFill>
                  <a:srgbClr val="231F20"/>
                </a:solidFill>
              </a:defRPr>
            </a:lvl2pPr>
            <a:lvl3pPr lvl="2" rtl="0">
              <a:spcBef>
                <a:spcPts val="0"/>
              </a:spcBef>
              <a:spcAft>
                <a:spcPts val="0"/>
              </a:spcAft>
              <a:buClr>
                <a:srgbClr val="231F20"/>
              </a:buClr>
              <a:buSzPts val="3400"/>
              <a:buNone/>
              <a:defRPr sz="3400">
                <a:solidFill>
                  <a:srgbClr val="231F20"/>
                </a:solidFill>
              </a:defRPr>
            </a:lvl3pPr>
            <a:lvl4pPr lvl="3" rtl="0">
              <a:spcBef>
                <a:spcPts val="0"/>
              </a:spcBef>
              <a:spcAft>
                <a:spcPts val="0"/>
              </a:spcAft>
              <a:buClr>
                <a:srgbClr val="231F20"/>
              </a:buClr>
              <a:buSzPts val="3400"/>
              <a:buNone/>
              <a:defRPr sz="3400">
                <a:solidFill>
                  <a:srgbClr val="231F20"/>
                </a:solidFill>
              </a:defRPr>
            </a:lvl4pPr>
            <a:lvl5pPr lvl="4" rtl="0">
              <a:spcBef>
                <a:spcPts val="0"/>
              </a:spcBef>
              <a:spcAft>
                <a:spcPts val="0"/>
              </a:spcAft>
              <a:buClr>
                <a:srgbClr val="231F20"/>
              </a:buClr>
              <a:buSzPts val="3400"/>
              <a:buNone/>
              <a:defRPr sz="3400">
                <a:solidFill>
                  <a:srgbClr val="231F20"/>
                </a:solidFill>
              </a:defRPr>
            </a:lvl5pPr>
            <a:lvl6pPr lvl="5" rtl="0">
              <a:spcBef>
                <a:spcPts val="0"/>
              </a:spcBef>
              <a:spcAft>
                <a:spcPts val="0"/>
              </a:spcAft>
              <a:buClr>
                <a:srgbClr val="231F20"/>
              </a:buClr>
              <a:buSzPts val="3400"/>
              <a:buNone/>
              <a:defRPr sz="3400">
                <a:solidFill>
                  <a:srgbClr val="231F20"/>
                </a:solidFill>
              </a:defRPr>
            </a:lvl6pPr>
            <a:lvl7pPr lvl="6" rtl="0">
              <a:spcBef>
                <a:spcPts val="0"/>
              </a:spcBef>
              <a:spcAft>
                <a:spcPts val="0"/>
              </a:spcAft>
              <a:buClr>
                <a:srgbClr val="231F20"/>
              </a:buClr>
              <a:buSzPts val="3400"/>
              <a:buNone/>
              <a:defRPr sz="3400">
                <a:solidFill>
                  <a:srgbClr val="231F20"/>
                </a:solidFill>
              </a:defRPr>
            </a:lvl7pPr>
            <a:lvl8pPr lvl="7" rtl="0">
              <a:spcBef>
                <a:spcPts val="0"/>
              </a:spcBef>
              <a:spcAft>
                <a:spcPts val="0"/>
              </a:spcAft>
              <a:buClr>
                <a:srgbClr val="231F20"/>
              </a:buClr>
              <a:buSzPts val="3400"/>
              <a:buNone/>
              <a:defRPr sz="3400">
                <a:solidFill>
                  <a:srgbClr val="231F20"/>
                </a:solidFill>
              </a:defRPr>
            </a:lvl8pPr>
            <a:lvl9pPr lvl="8" rtl="0">
              <a:spcBef>
                <a:spcPts val="0"/>
              </a:spcBef>
              <a:spcAft>
                <a:spcPts val="0"/>
              </a:spcAft>
              <a:buClr>
                <a:srgbClr val="231F20"/>
              </a:buClr>
              <a:buSzPts val="3400"/>
              <a:buNone/>
              <a:defRPr sz="3400">
                <a:solidFill>
                  <a:srgbClr val="231F20"/>
                </a:solidFill>
              </a:defRPr>
            </a:lvl9pPr>
          </a:lstStyle>
          <a:p/>
        </p:txBody>
      </p:sp>
      <p:sp>
        <p:nvSpPr>
          <p:cNvPr id="719" name="Google Shape;719;p25"/>
          <p:cNvSpPr txBox="1"/>
          <p:nvPr/>
        </p:nvSpPr>
        <p:spPr>
          <a:xfrm>
            <a:off x="2067600" y="3912125"/>
            <a:ext cx="5008800" cy="6909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100">
                <a:solidFill>
                  <a:srgbClr val="231F20"/>
                </a:solidFill>
                <a:latin typeface="Open Sans"/>
                <a:ea typeface="Open Sans"/>
                <a:cs typeface="Open Sans"/>
                <a:sym typeface="Open Sans"/>
              </a:rPr>
              <a:t>CREDITS: This presentation template was created by </a:t>
            </a:r>
            <a:r>
              <a:rPr b="1" lang="en" sz="1100">
                <a:solidFill>
                  <a:srgbClr val="231F20"/>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rgbClr val="231F20"/>
                </a:solidFill>
                <a:latin typeface="Open Sans"/>
                <a:ea typeface="Open Sans"/>
                <a:cs typeface="Open Sans"/>
                <a:sym typeface="Open Sans"/>
              </a:rPr>
              <a:t>, including icons by </a:t>
            </a:r>
            <a:r>
              <a:rPr b="1" lang="en" sz="1100">
                <a:solidFill>
                  <a:srgbClr val="231F20"/>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rgbClr val="231F20"/>
                </a:solidFill>
                <a:latin typeface="Open Sans"/>
                <a:ea typeface="Open Sans"/>
                <a:cs typeface="Open Sans"/>
                <a:sym typeface="Open Sans"/>
              </a:rPr>
              <a:t>, infographics &amp; images by </a:t>
            </a:r>
            <a:r>
              <a:rPr b="1" lang="en" sz="1100">
                <a:solidFill>
                  <a:srgbClr val="231F20"/>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100">
                <a:solidFill>
                  <a:srgbClr val="231F20"/>
                </a:solidFill>
                <a:latin typeface="Open Sans"/>
                <a:ea typeface="Open Sans"/>
                <a:cs typeface="Open Sans"/>
                <a:sym typeface="Open Sans"/>
              </a:rPr>
              <a:t> </a:t>
            </a:r>
            <a:endParaRPr b="1" sz="1100">
              <a:solidFill>
                <a:srgbClr val="231F20"/>
              </a:solidFill>
              <a:latin typeface="Open Sans"/>
              <a:ea typeface="Open Sans"/>
              <a:cs typeface="Open Sans"/>
              <a:sym typeface="Open Sans"/>
            </a:endParaRPr>
          </a:p>
        </p:txBody>
      </p:sp>
      <p:sp>
        <p:nvSpPr>
          <p:cNvPr id="720" name="Google Shape;720;p25"/>
          <p:cNvSpPr/>
          <p:nvPr/>
        </p:nvSpPr>
        <p:spPr>
          <a:xfrm>
            <a:off x="8649750" y="2977368"/>
            <a:ext cx="83028" cy="64126"/>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480100" y="4458968"/>
            <a:ext cx="83028" cy="64126"/>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1431950" y="387093"/>
            <a:ext cx="83028" cy="64126"/>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solidFill>
          <a:srgbClr val="CAEAEF"/>
        </a:solidFill>
      </p:bgPr>
    </p:bg>
    <p:spTree>
      <p:nvGrpSpPr>
        <p:cNvPr id="723" name="Shape 723"/>
        <p:cNvGrpSpPr/>
        <p:nvPr/>
      </p:nvGrpSpPr>
      <p:grpSpPr>
        <a:xfrm>
          <a:off x="0" y="0"/>
          <a:ext cx="0" cy="0"/>
          <a:chOff x="0" y="0"/>
          <a:chExt cx="0" cy="0"/>
        </a:xfrm>
      </p:grpSpPr>
      <p:sp>
        <p:nvSpPr>
          <p:cNvPr id="724" name="Google Shape;724;p26"/>
          <p:cNvSpPr/>
          <p:nvPr/>
        </p:nvSpPr>
        <p:spPr>
          <a:xfrm flipH="1" rot="-927928">
            <a:off x="7865105" y="4150586"/>
            <a:ext cx="2264027" cy="25691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4636453" y="4417318"/>
            <a:ext cx="6551985" cy="171508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26"/>
          <p:cNvGrpSpPr/>
          <p:nvPr/>
        </p:nvGrpSpPr>
        <p:grpSpPr>
          <a:xfrm rot="1192642">
            <a:off x="8845299" y="915242"/>
            <a:ext cx="664876" cy="682414"/>
            <a:chOff x="4007590" y="88411"/>
            <a:chExt cx="664892" cy="682431"/>
          </a:xfrm>
        </p:grpSpPr>
        <p:sp>
          <p:nvSpPr>
            <p:cNvPr id="727" name="Google Shape;727;p26"/>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26"/>
          <p:cNvSpPr/>
          <p:nvPr/>
        </p:nvSpPr>
        <p:spPr>
          <a:xfrm rot="-4092892">
            <a:off x="-414484" y="-985069"/>
            <a:ext cx="1912028" cy="17643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26"/>
          <p:cNvGrpSpPr/>
          <p:nvPr/>
        </p:nvGrpSpPr>
        <p:grpSpPr>
          <a:xfrm rot="6791915">
            <a:off x="869085" y="-69470"/>
            <a:ext cx="485924" cy="659569"/>
            <a:chOff x="-200031" y="4394273"/>
            <a:chExt cx="485948" cy="659601"/>
          </a:xfrm>
        </p:grpSpPr>
        <p:sp>
          <p:nvSpPr>
            <p:cNvPr id="741" name="Google Shape;741;p26"/>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751" name="Google Shape;751;p26"/>
          <p:cNvSpPr txBox="1"/>
          <p:nvPr>
            <p:ph idx="1" type="subTitle"/>
          </p:nvPr>
        </p:nvSpPr>
        <p:spPr>
          <a:xfrm>
            <a:off x="2064837" y="1461886"/>
            <a:ext cx="20637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18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9pPr>
          </a:lstStyle>
          <a:p/>
        </p:txBody>
      </p:sp>
      <p:sp>
        <p:nvSpPr>
          <p:cNvPr id="752" name="Google Shape;752;p26"/>
          <p:cNvSpPr txBox="1"/>
          <p:nvPr>
            <p:ph idx="2" type="subTitle"/>
          </p:nvPr>
        </p:nvSpPr>
        <p:spPr>
          <a:xfrm>
            <a:off x="1974075" y="2046750"/>
            <a:ext cx="2245200" cy="67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53" name="Google Shape;753;p26"/>
          <p:cNvSpPr txBox="1"/>
          <p:nvPr>
            <p:ph idx="3" type="subTitle"/>
          </p:nvPr>
        </p:nvSpPr>
        <p:spPr>
          <a:xfrm>
            <a:off x="2067208" y="3132586"/>
            <a:ext cx="20637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1800"/>
              <a:buFont typeface="Indie Flower"/>
              <a:buNone/>
              <a:defRPr b="1" sz="2400">
                <a:solidFill>
                  <a:schemeClr val="accent5"/>
                </a:solidFill>
                <a:latin typeface="Indie Flower"/>
                <a:ea typeface="Indie Flower"/>
                <a:cs typeface="Indie Flower"/>
                <a:sym typeface="Indie Flower"/>
              </a:defRPr>
            </a:lvl1pPr>
            <a:lvl2pPr lvl="1"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9pPr>
          </a:lstStyle>
          <a:p/>
        </p:txBody>
      </p:sp>
      <p:sp>
        <p:nvSpPr>
          <p:cNvPr id="754" name="Google Shape;754;p26"/>
          <p:cNvSpPr txBox="1"/>
          <p:nvPr>
            <p:ph idx="4" type="subTitle"/>
          </p:nvPr>
        </p:nvSpPr>
        <p:spPr>
          <a:xfrm>
            <a:off x="2068738" y="3717700"/>
            <a:ext cx="2245200" cy="67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55" name="Google Shape;755;p26"/>
          <p:cNvSpPr txBox="1"/>
          <p:nvPr>
            <p:ph idx="5" type="subTitle"/>
          </p:nvPr>
        </p:nvSpPr>
        <p:spPr>
          <a:xfrm>
            <a:off x="4912061" y="1461486"/>
            <a:ext cx="20637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1800"/>
              <a:buFont typeface="Indie Flower"/>
              <a:buNone/>
              <a:defRPr b="1" sz="24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9pPr>
          </a:lstStyle>
          <a:p/>
        </p:txBody>
      </p:sp>
      <p:sp>
        <p:nvSpPr>
          <p:cNvPr id="756" name="Google Shape;756;p26"/>
          <p:cNvSpPr txBox="1"/>
          <p:nvPr>
            <p:ph idx="6" type="subTitle"/>
          </p:nvPr>
        </p:nvSpPr>
        <p:spPr>
          <a:xfrm>
            <a:off x="4802850" y="2046750"/>
            <a:ext cx="2245200" cy="67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rgbClr val="231F20"/>
                </a:solidFill>
                <a:latin typeface="Open Sans"/>
                <a:ea typeface="Open Sans"/>
                <a:cs typeface="Open Sans"/>
                <a:sym typeface="Open Sans"/>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57" name="Google Shape;757;p26"/>
          <p:cNvSpPr txBox="1"/>
          <p:nvPr>
            <p:ph idx="7" type="subTitle"/>
          </p:nvPr>
        </p:nvSpPr>
        <p:spPr>
          <a:xfrm>
            <a:off x="4911063" y="3132761"/>
            <a:ext cx="20637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1800"/>
              <a:buFont typeface="Indie Flower"/>
              <a:buNone/>
              <a:defRPr b="1" sz="2400">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1800"/>
              <a:buFont typeface="Indie Flower"/>
              <a:buNone/>
              <a:defRPr b="1" sz="1800">
                <a:solidFill>
                  <a:srgbClr val="231F20"/>
                </a:solidFill>
                <a:latin typeface="Indie Flower"/>
                <a:ea typeface="Indie Flower"/>
                <a:cs typeface="Indie Flower"/>
                <a:sym typeface="Indie Flower"/>
              </a:defRPr>
            </a:lvl9pPr>
          </a:lstStyle>
          <a:p/>
        </p:txBody>
      </p:sp>
      <p:sp>
        <p:nvSpPr>
          <p:cNvPr id="758" name="Google Shape;758;p26"/>
          <p:cNvSpPr txBox="1"/>
          <p:nvPr>
            <p:ph idx="8" type="subTitle"/>
          </p:nvPr>
        </p:nvSpPr>
        <p:spPr>
          <a:xfrm>
            <a:off x="4924713" y="3717650"/>
            <a:ext cx="2245200" cy="67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59" name="Google Shape;759;p26"/>
          <p:cNvSpPr/>
          <p:nvPr/>
        </p:nvSpPr>
        <p:spPr>
          <a:xfrm>
            <a:off x="666578" y="1473419"/>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8680288" y="89027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495476" y="3488009"/>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4262399" y="115760"/>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8807902" y="36442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7254796" y="4577167"/>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3875576" y="48331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
    <p:bg>
      <p:bgPr>
        <a:solidFill>
          <a:srgbClr val="CAEAEF"/>
        </a:solidFill>
      </p:bgPr>
    </p:bg>
    <p:spTree>
      <p:nvGrpSpPr>
        <p:cNvPr id="766" name="Shape 766"/>
        <p:cNvGrpSpPr/>
        <p:nvPr/>
      </p:nvGrpSpPr>
      <p:grpSpPr>
        <a:xfrm>
          <a:off x="0" y="0"/>
          <a:ext cx="0" cy="0"/>
          <a:chOff x="0" y="0"/>
          <a:chExt cx="0" cy="0"/>
        </a:xfrm>
      </p:grpSpPr>
      <p:sp>
        <p:nvSpPr>
          <p:cNvPr id="767" name="Google Shape;767;p27"/>
          <p:cNvSpPr/>
          <p:nvPr/>
        </p:nvSpPr>
        <p:spPr>
          <a:xfrm rot="3985606">
            <a:off x="-1863187" y="751701"/>
            <a:ext cx="2666664" cy="271081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rot="6649761">
            <a:off x="-2492775" y="30437"/>
            <a:ext cx="4780451" cy="1852101"/>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rot="3360588">
            <a:off x="7719574" y="3678002"/>
            <a:ext cx="619478" cy="124479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27"/>
          <p:cNvGrpSpPr/>
          <p:nvPr/>
        </p:nvGrpSpPr>
        <p:grpSpPr>
          <a:xfrm flipH="1">
            <a:off x="227507" y="88925"/>
            <a:ext cx="485720" cy="659830"/>
            <a:chOff x="8727188" y="1507488"/>
            <a:chExt cx="485720" cy="659830"/>
          </a:xfrm>
        </p:grpSpPr>
        <p:sp>
          <p:nvSpPr>
            <p:cNvPr id="771" name="Google Shape;771;p27"/>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27"/>
          <p:cNvGrpSpPr/>
          <p:nvPr/>
        </p:nvGrpSpPr>
        <p:grpSpPr>
          <a:xfrm flipH="1">
            <a:off x="8098332" y="3519811"/>
            <a:ext cx="664892" cy="682431"/>
            <a:chOff x="4007590" y="88411"/>
            <a:chExt cx="664892" cy="682431"/>
          </a:xfrm>
        </p:grpSpPr>
        <p:sp>
          <p:nvSpPr>
            <p:cNvPr id="781" name="Google Shape;781;p27"/>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794" name="Google Shape;794;p27"/>
          <p:cNvSpPr txBox="1"/>
          <p:nvPr>
            <p:ph idx="1" type="subTitle"/>
          </p:nvPr>
        </p:nvSpPr>
        <p:spPr>
          <a:xfrm>
            <a:off x="1703599" y="2742665"/>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95" name="Google Shape;795;p27"/>
          <p:cNvSpPr txBox="1"/>
          <p:nvPr>
            <p:ph idx="2" type="subTitle"/>
          </p:nvPr>
        </p:nvSpPr>
        <p:spPr>
          <a:xfrm>
            <a:off x="1493134" y="3218463"/>
            <a:ext cx="1775100" cy="84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96" name="Google Shape;796;p27"/>
          <p:cNvSpPr txBox="1"/>
          <p:nvPr>
            <p:ph idx="3" type="subTitle"/>
          </p:nvPr>
        </p:nvSpPr>
        <p:spPr>
          <a:xfrm>
            <a:off x="3897691" y="2742665"/>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97" name="Google Shape;797;p27"/>
          <p:cNvSpPr txBox="1"/>
          <p:nvPr>
            <p:ph idx="4" type="subTitle"/>
          </p:nvPr>
        </p:nvSpPr>
        <p:spPr>
          <a:xfrm>
            <a:off x="3682791" y="3218463"/>
            <a:ext cx="1775100" cy="84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98" name="Google Shape;798;p27"/>
          <p:cNvSpPr txBox="1"/>
          <p:nvPr>
            <p:ph idx="5" type="subTitle"/>
          </p:nvPr>
        </p:nvSpPr>
        <p:spPr>
          <a:xfrm>
            <a:off x="6086205" y="2742665"/>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799" name="Google Shape;799;p27"/>
          <p:cNvSpPr txBox="1"/>
          <p:nvPr>
            <p:ph idx="6" type="subTitle"/>
          </p:nvPr>
        </p:nvSpPr>
        <p:spPr>
          <a:xfrm>
            <a:off x="5879577" y="3218463"/>
            <a:ext cx="1775100" cy="84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grpSp>
        <p:nvGrpSpPr>
          <p:cNvPr id="800" name="Google Shape;800;p27"/>
          <p:cNvGrpSpPr/>
          <p:nvPr/>
        </p:nvGrpSpPr>
        <p:grpSpPr>
          <a:xfrm flipH="1">
            <a:off x="848632" y="3924752"/>
            <a:ext cx="485817" cy="660091"/>
            <a:chOff x="6885752" y="4461977"/>
            <a:chExt cx="485817" cy="660091"/>
          </a:xfrm>
        </p:grpSpPr>
        <p:sp>
          <p:nvSpPr>
            <p:cNvPr id="801" name="Google Shape;801;p27"/>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27"/>
          <p:cNvSpPr/>
          <p:nvPr/>
        </p:nvSpPr>
        <p:spPr>
          <a:xfrm flipH="1">
            <a:off x="848632" y="3448669"/>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flipH="1">
            <a:off x="7124115" y="137874"/>
            <a:ext cx="92101" cy="71689"/>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flipH="1">
            <a:off x="5665052" y="442781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solidFill>
          <a:srgbClr val="CAEAEF"/>
        </a:solidFill>
      </p:bgPr>
    </p:bg>
    <p:spTree>
      <p:nvGrpSpPr>
        <p:cNvPr id="813" name="Shape 813"/>
        <p:cNvGrpSpPr/>
        <p:nvPr/>
      </p:nvGrpSpPr>
      <p:grpSpPr>
        <a:xfrm>
          <a:off x="0" y="0"/>
          <a:ext cx="0" cy="0"/>
          <a:chOff x="0" y="0"/>
          <a:chExt cx="0" cy="0"/>
        </a:xfrm>
      </p:grpSpPr>
      <p:sp>
        <p:nvSpPr>
          <p:cNvPr id="814" name="Google Shape;814;p28"/>
          <p:cNvSpPr/>
          <p:nvPr/>
        </p:nvSpPr>
        <p:spPr>
          <a:xfrm rot="-527390">
            <a:off x="-1330518" y="3754918"/>
            <a:ext cx="1925620" cy="169815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flipH="1" rot="-3985606">
            <a:off x="8192304" y="-316749"/>
            <a:ext cx="2666664" cy="271081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flipH="1" rot="-6649761">
            <a:off x="6917655" y="30437"/>
            <a:ext cx="4780451" cy="1852101"/>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28"/>
          <p:cNvGrpSpPr/>
          <p:nvPr/>
        </p:nvGrpSpPr>
        <p:grpSpPr>
          <a:xfrm>
            <a:off x="8249255" y="209575"/>
            <a:ext cx="485720" cy="659830"/>
            <a:chOff x="8727188" y="1507488"/>
            <a:chExt cx="485720" cy="659830"/>
          </a:xfrm>
        </p:grpSpPr>
        <p:sp>
          <p:nvSpPr>
            <p:cNvPr id="818" name="Google Shape;818;p28"/>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8"/>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8"/>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28"/>
          <p:cNvGrpSpPr/>
          <p:nvPr/>
        </p:nvGrpSpPr>
        <p:grpSpPr>
          <a:xfrm flipH="1">
            <a:off x="154482" y="3617736"/>
            <a:ext cx="664892" cy="682431"/>
            <a:chOff x="4007590" y="88411"/>
            <a:chExt cx="664892" cy="682431"/>
          </a:xfrm>
        </p:grpSpPr>
        <p:sp>
          <p:nvSpPr>
            <p:cNvPr id="828" name="Google Shape;828;p28"/>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8"/>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2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841" name="Google Shape;841;p28"/>
          <p:cNvSpPr txBox="1"/>
          <p:nvPr>
            <p:ph idx="1" type="subTitle"/>
          </p:nvPr>
        </p:nvSpPr>
        <p:spPr>
          <a:xfrm>
            <a:off x="1551124" y="1786338"/>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2" name="Google Shape;842;p28"/>
          <p:cNvSpPr txBox="1"/>
          <p:nvPr>
            <p:ph idx="2" type="subTitle"/>
          </p:nvPr>
        </p:nvSpPr>
        <p:spPr>
          <a:xfrm>
            <a:off x="1472525" y="2170772"/>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3" name="Google Shape;843;p28"/>
          <p:cNvSpPr txBox="1"/>
          <p:nvPr>
            <p:ph idx="3" type="subTitle"/>
          </p:nvPr>
        </p:nvSpPr>
        <p:spPr>
          <a:xfrm>
            <a:off x="3897691" y="1786338"/>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4" name="Google Shape;844;p28"/>
          <p:cNvSpPr txBox="1"/>
          <p:nvPr>
            <p:ph idx="4" type="subTitle"/>
          </p:nvPr>
        </p:nvSpPr>
        <p:spPr>
          <a:xfrm>
            <a:off x="3819100" y="2170771"/>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5" name="Google Shape;845;p28"/>
          <p:cNvSpPr txBox="1"/>
          <p:nvPr>
            <p:ph idx="5" type="subTitle"/>
          </p:nvPr>
        </p:nvSpPr>
        <p:spPr>
          <a:xfrm>
            <a:off x="6240016" y="1786338"/>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6" name="Google Shape;846;p28"/>
          <p:cNvSpPr txBox="1"/>
          <p:nvPr>
            <p:ph idx="6" type="subTitle"/>
          </p:nvPr>
        </p:nvSpPr>
        <p:spPr>
          <a:xfrm>
            <a:off x="6161425" y="2170771"/>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7" name="Google Shape;847;p28"/>
          <p:cNvSpPr txBox="1"/>
          <p:nvPr>
            <p:ph idx="7" type="subTitle"/>
          </p:nvPr>
        </p:nvSpPr>
        <p:spPr>
          <a:xfrm>
            <a:off x="1551124" y="3500863"/>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8" name="Google Shape;848;p28"/>
          <p:cNvSpPr txBox="1"/>
          <p:nvPr>
            <p:ph idx="8" type="subTitle"/>
          </p:nvPr>
        </p:nvSpPr>
        <p:spPr>
          <a:xfrm>
            <a:off x="1472525" y="3885297"/>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49" name="Google Shape;849;p28"/>
          <p:cNvSpPr txBox="1"/>
          <p:nvPr>
            <p:ph idx="9" type="subTitle"/>
          </p:nvPr>
        </p:nvSpPr>
        <p:spPr>
          <a:xfrm>
            <a:off x="3897691" y="3500863"/>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50" name="Google Shape;850;p28"/>
          <p:cNvSpPr txBox="1"/>
          <p:nvPr>
            <p:ph idx="13" type="subTitle"/>
          </p:nvPr>
        </p:nvSpPr>
        <p:spPr>
          <a:xfrm>
            <a:off x="3819100" y="3885296"/>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51" name="Google Shape;851;p28"/>
          <p:cNvSpPr txBox="1"/>
          <p:nvPr>
            <p:ph idx="14" type="subTitle"/>
          </p:nvPr>
        </p:nvSpPr>
        <p:spPr>
          <a:xfrm>
            <a:off x="6240016" y="3500863"/>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18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52" name="Google Shape;852;p28"/>
          <p:cNvSpPr txBox="1"/>
          <p:nvPr>
            <p:ph idx="15" type="subTitle"/>
          </p:nvPr>
        </p:nvSpPr>
        <p:spPr>
          <a:xfrm>
            <a:off x="6161425" y="3885296"/>
            <a:ext cx="1509900" cy="63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400">
                <a:solidFill>
                  <a:srgbClr val="231F20"/>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853" name="Google Shape;853;p28"/>
          <p:cNvSpPr/>
          <p:nvPr/>
        </p:nvSpPr>
        <p:spPr>
          <a:xfrm flipH="1">
            <a:off x="8249261" y="39230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320136" y="869406"/>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992894" y="79902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7049964" y="281273"/>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1725436" y="2095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487869" y="2359050"/>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859" name="Shape 859"/>
        <p:cNvGrpSpPr/>
        <p:nvPr/>
      </p:nvGrpSpPr>
      <p:grpSpPr>
        <a:xfrm>
          <a:off x="0" y="0"/>
          <a:ext cx="0" cy="0"/>
          <a:chOff x="0" y="0"/>
          <a:chExt cx="0" cy="0"/>
        </a:xfrm>
      </p:grpSpPr>
      <p:sp>
        <p:nvSpPr>
          <p:cNvPr id="860" name="Google Shape;860;p29"/>
          <p:cNvSpPr/>
          <p:nvPr/>
        </p:nvSpPr>
        <p:spPr>
          <a:xfrm rot="5401531">
            <a:off x="5699653" y="3489171"/>
            <a:ext cx="1313325" cy="2747033"/>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flipH="1">
            <a:off x="3690615" y="-1817398"/>
            <a:ext cx="12098701" cy="3415779"/>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flipH="1">
            <a:off x="-2445323" y="4180118"/>
            <a:ext cx="12062448" cy="3157536"/>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29"/>
          <p:cNvGrpSpPr/>
          <p:nvPr/>
        </p:nvGrpSpPr>
        <p:grpSpPr>
          <a:xfrm>
            <a:off x="8658288" y="1107438"/>
            <a:ext cx="485720" cy="659830"/>
            <a:chOff x="8727188" y="1507488"/>
            <a:chExt cx="485720" cy="659830"/>
          </a:xfrm>
        </p:grpSpPr>
        <p:sp>
          <p:nvSpPr>
            <p:cNvPr id="864" name="Google Shape;864;p29"/>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9"/>
          <p:cNvGrpSpPr/>
          <p:nvPr/>
        </p:nvGrpSpPr>
        <p:grpSpPr>
          <a:xfrm>
            <a:off x="158840" y="915936"/>
            <a:ext cx="664892" cy="682431"/>
            <a:chOff x="4007590" y="88411"/>
            <a:chExt cx="664892" cy="682431"/>
          </a:xfrm>
        </p:grpSpPr>
        <p:sp>
          <p:nvSpPr>
            <p:cNvPr id="874" name="Google Shape;874;p29"/>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29"/>
          <p:cNvGrpSpPr/>
          <p:nvPr/>
        </p:nvGrpSpPr>
        <p:grpSpPr>
          <a:xfrm>
            <a:off x="7153652" y="4053702"/>
            <a:ext cx="485817" cy="660091"/>
            <a:chOff x="6885752" y="4461977"/>
            <a:chExt cx="485817" cy="660091"/>
          </a:xfrm>
        </p:grpSpPr>
        <p:sp>
          <p:nvSpPr>
            <p:cNvPr id="887" name="Google Shape;887;p29"/>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
    <p:spTree>
      <p:nvGrpSpPr>
        <p:cNvPr id="896" name="Shape 896"/>
        <p:cNvGrpSpPr/>
        <p:nvPr/>
      </p:nvGrpSpPr>
      <p:grpSpPr>
        <a:xfrm>
          <a:off x="0" y="0"/>
          <a:ext cx="0" cy="0"/>
          <a:chOff x="0" y="0"/>
          <a:chExt cx="0" cy="0"/>
        </a:xfrm>
      </p:grpSpPr>
      <p:sp>
        <p:nvSpPr>
          <p:cNvPr id="897" name="Google Shape;897;p30"/>
          <p:cNvSpPr/>
          <p:nvPr/>
        </p:nvSpPr>
        <p:spPr>
          <a:xfrm flipH="1" rot="-8668324">
            <a:off x="6750056" y="3283941"/>
            <a:ext cx="1198994" cy="2332631"/>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flipH="1" rot="126148">
            <a:off x="-1059503" y="-655658"/>
            <a:ext cx="2264304" cy="256926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flipH="1" rot="-3360588">
            <a:off x="-237097" y="1338252"/>
            <a:ext cx="619478" cy="124479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flipH="1" rot="-3314681">
            <a:off x="5748467" y="2887729"/>
            <a:ext cx="5950699" cy="235728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30"/>
          <p:cNvGrpSpPr/>
          <p:nvPr/>
        </p:nvGrpSpPr>
        <p:grpSpPr>
          <a:xfrm flipH="1">
            <a:off x="8274573" y="2470323"/>
            <a:ext cx="664892" cy="682431"/>
            <a:chOff x="4007590" y="88411"/>
            <a:chExt cx="664892" cy="682431"/>
          </a:xfrm>
        </p:grpSpPr>
        <p:sp>
          <p:nvSpPr>
            <p:cNvPr id="902" name="Google Shape;902;p30"/>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0"/>
          <p:cNvGrpSpPr/>
          <p:nvPr/>
        </p:nvGrpSpPr>
        <p:grpSpPr>
          <a:xfrm flipH="1">
            <a:off x="268298" y="1524186"/>
            <a:ext cx="664892" cy="682431"/>
            <a:chOff x="4007590" y="88411"/>
            <a:chExt cx="664892" cy="682431"/>
          </a:xfrm>
        </p:grpSpPr>
        <p:sp>
          <p:nvSpPr>
            <p:cNvPr id="915" name="Google Shape;915;p30"/>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CAEAEF"/>
        </a:solidFill>
      </p:bgPr>
    </p:bg>
    <p:spTree>
      <p:nvGrpSpPr>
        <p:cNvPr id="111" name="Shape 111"/>
        <p:cNvGrpSpPr/>
        <p:nvPr/>
      </p:nvGrpSpPr>
      <p:grpSpPr>
        <a:xfrm>
          <a:off x="0" y="0"/>
          <a:ext cx="0" cy="0"/>
          <a:chOff x="0" y="0"/>
          <a:chExt cx="0" cy="0"/>
        </a:xfrm>
      </p:grpSpPr>
      <p:sp>
        <p:nvSpPr>
          <p:cNvPr id="112" name="Google Shape;112;p4"/>
          <p:cNvSpPr/>
          <p:nvPr/>
        </p:nvSpPr>
        <p:spPr>
          <a:xfrm rot="326270">
            <a:off x="-5562538" y="-2263148"/>
            <a:ext cx="12098509" cy="3415724"/>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4"/>
          <p:cNvGrpSpPr/>
          <p:nvPr/>
        </p:nvGrpSpPr>
        <p:grpSpPr>
          <a:xfrm>
            <a:off x="8768482" y="628529"/>
            <a:ext cx="475107" cy="645539"/>
            <a:chOff x="6925407" y="4474454"/>
            <a:chExt cx="475107" cy="645539"/>
          </a:xfrm>
        </p:grpSpPr>
        <p:sp>
          <p:nvSpPr>
            <p:cNvPr id="114" name="Google Shape;114;p4"/>
            <p:cNvSpPr/>
            <p:nvPr/>
          </p:nvSpPr>
          <p:spPr>
            <a:xfrm>
              <a:off x="7114939" y="4645270"/>
              <a:ext cx="119839" cy="131753"/>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7154864" y="4760222"/>
              <a:ext cx="113738" cy="139067"/>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6925407" y="4824293"/>
              <a:ext cx="162415" cy="157145"/>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7002191" y="4653702"/>
              <a:ext cx="103198" cy="108117"/>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7253846" y="4487135"/>
              <a:ext cx="146668" cy="154047"/>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7031480" y="4978148"/>
              <a:ext cx="137150" cy="141846"/>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7233660" y="4849494"/>
              <a:ext cx="136064" cy="139993"/>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7117686" y="4474454"/>
              <a:ext cx="121244" cy="13127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6941217" y="4547341"/>
              <a:ext cx="120286" cy="126546"/>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4"/>
          <p:cNvSpPr txBox="1"/>
          <p:nvPr>
            <p:ph idx="1" type="body"/>
          </p:nvPr>
        </p:nvSpPr>
        <p:spPr>
          <a:xfrm>
            <a:off x="713225" y="1152475"/>
            <a:ext cx="7717500" cy="3447000"/>
          </a:xfrm>
          <a:prstGeom prst="rect">
            <a:avLst/>
          </a:prstGeom>
          <a:noFill/>
          <a:ln>
            <a:noFill/>
          </a:ln>
        </p:spPr>
        <p:txBody>
          <a:bodyPr anchorCtr="0" anchor="ctr" bIns="91425" lIns="91425" spcFirstLastPara="1" rIns="91425" wrap="square" tIns="91425">
            <a:noAutofit/>
          </a:bodyPr>
          <a:lstStyle>
            <a:lvl1pPr indent="-304800" lvl="0" marL="457200">
              <a:lnSpc>
                <a:spcPct val="100000"/>
              </a:lnSpc>
              <a:spcBef>
                <a:spcPts val="0"/>
              </a:spcBef>
              <a:spcAft>
                <a:spcPts val="0"/>
              </a:spcAft>
              <a:buClr>
                <a:srgbClr val="231F20"/>
              </a:buClr>
              <a:buSzPts val="1200"/>
              <a:buFont typeface="Livvic"/>
              <a:buChar char="●"/>
              <a:defRPr sz="1200">
                <a:solidFill>
                  <a:srgbClr val="231F20"/>
                </a:solidFill>
                <a:latin typeface="Open Sans"/>
                <a:ea typeface="Open Sans"/>
                <a:cs typeface="Open Sans"/>
                <a:sym typeface="Open Sans"/>
              </a:defRPr>
            </a:lvl1pPr>
            <a:lvl2pPr indent="-304800" lvl="1" marL="914400">
              <a:spcBef>
                <a:spcPts val="0"/>
              </a:spcBef>
              <a:spcAft>
                <a:spcPts val="0"/>
              </a:spcAft>
              <a:buClr>
                <a:srgbClr val="231F20"/>
              </a:buClr>
              <a:buSzPts val="1200"/>
              <a:buFont typeface="Roboto Condensed Light"/>
              <a:buChar char="○"/>
              <a:defRPr>
                <a:solidFill>
                  <a:srgbClr val="231F20"/>
                </a:solidFill>
              </a:defRPr>
            </a:lvl2pPr>
            <a:lvl3pPr indent="-304800" lvl="2" marL="1371600">
              <a:spcBef>
                <a:spcPts val="0"/>
              </a:spcBef>
              <a:spcAft>
                <a:spcPts val="0"/>
              </a:spcAft>
              <a:buClr>
                <a:srgbClr val="231F20"/>
              </a:buClr>
              <a:buSzPts val="1200"/>
              <a:buFont typeface="Roboto Condensed Light"/>
              <a:buChar char="■"/>
              <a:defRPr>
                <a:solidFill>
                  <a:srgbClr val="231F20"/>
                </a:solidFill>
              </a:defRPr>
            </a:lvl3pPr>
            <a:lvl4pPr indent="-304800" lvl="3" marL="1828800">
              <a:spcBef>
                <a:spcPts val="0"/>
              </a:spcBef>
              <a:spcAft>
                <a:spcPts val="0"/>
              </a:spcAft>
              <a:buClr>
                <a:srgbClr val="231F20"/>
              </a:buClr>
              <a:buSzPts val="1200"/>
              <a:buFont typeface="Roboto Condensed Light"/>
              <a:buChar char="●"/>
              <a:defRPr>
                <a:solidFill>
                  <a:srgbClr val="231F20"/>
                </a:solidFill>
              </a:defRPr>
            </a:lvl4pPr>
            <a:lvl5pPr indent="-304800" lvl="4" marL="2286000">
              <a:spcBef>
                <a:spcPts val="0"/>
              </a:spcBef>
              <a:spcAft>
                <a:spcPts val="0"/>
              </a:spcAft>
              <a:buClr>
                <a:srgbClr val="231F20"/>
              </a:buClr>
              <a:buSzPts val="1200"/>
              <a:buFont typeface="Roboto Condensed Light"/>
              <a:buChar char="○"/>
              <a:defRPr>
                <a:solidFill>
                  <a:srgbClr val="231F20"/>
                </a:solidFill>
              </a:defRPr>
            </a:lvl5pPr>
            <a:lvl6pPr indent="-304800" lvl="5" marL="2743200">
              <a:spcBef>
                <a:spcPts val="0"/>
              </a:spcBef>
              <a:spcAft>
                <a:spcPts val="0"/>
              </a:spcAft>
              <a:buClr>
                <a:srgbClr val="231F20"/>
              </a:buClr>
              <a:buSzPts val="1200"/>
              <a:buFont typeface="Roboto Condensed Light"/>
              <a:buChar char="■"/>
              <a:defRPr>
                <a:solidFill>
                  <a:srgbClr val="231F20"/>
                </a:solidFill>
              </a:defRPr>
            </a:lvl6pPr>
            <a:lvl7pPr indent="-304800" lvl="6" marL="3200400">
              <a:spcBef>
                <a:spcPts val="0"/>
              </a:spcBef>
              <a:spcAft>
                <a:spcPts val="0"/>
              </a:spcAft>
              <a:buClr>
                <a:srgbClr val="231F20"/>
              </a:buClr>
              <a:buSzPts val="1200"/>
              <a:buFont typeface="Roboto Condensed Light"/>
              <a:buChar char="●"/>
              <a:defRPr>
                <a:solidFill>
                  <a:srgbClr val="231F20"/>
                </a:solidFill>
              </a:defRPr>
            </a:lvl7pPr>
            <a:lvl8pPr indent="-304800" lvl="7" marL="3657600">
              <a:spcBef>
                <a:spcPts val="0"/>
              </a:spcBef>
              <a:spcAft>
                <a:spcPts val="0"/>
              </a:spcAft>
              <a:buClr>
                <a:srgbClr val="231F20"/>
              </a:buClr>
              <a:buSzPts val="1200"/>
              <a:buFont typeface="Roboto Condensed Light"/>
              <a:buChar char="○"/>
              <a:defRPr>
                <a:solidFill>
                  <a:srgbClr val="231F20"/>
                </a:solidFill>
              </a:defRPr>
            </a:lvl8pPr>
            <a:lvl9pPr indent="-304800" lvl="8" marL="4114800">
              <a:spcBef>
                <a:spcPts val="0"/>
              </a:spcBef>
              <a:spcAft>
                <a:spcPts val="0"/>
              </a:spcAft>
              <a:buClr>
                <a:srgbClr val="231F20"/>
              </a:buClr>
              <a:buSzPts val="1200"/>
              <a:buFont typeface="Roboto Condensed Light"/>
              <a:buChar char="■"/>
              <a:defRPr>
                <a:solidFill>
                  <a:srgbClr val="231F20"/>
                </a:solidFill>
              </a:defRPr>
            </a:lvl9pPr>
          </a:lstStyle>
          <a:p/>
        </p:txBody>
      </p:sp>
      <p:sp>
        <p:nvSpPr>
          <p:cNvPr id="124" name="Google Shape;124;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125" name="Google Shape;125;p4"/>
          <p:cNvSpPr/>
          <p:nvPr/>
        </p:nvSpPr>
        <p:spPr>
          <a:xfrm>
            <a:off x="8661729" y="3464831"/>
            <a:ext cx="45610" cy="35358"/>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628669" y="4661016"/>
            <a:ext cx="90071" cy="69565"/>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8028008" y="711092"/>
            <a:ext cx="67841" cy="52477"/>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493054" y="1580754"/>
            <a:ext cx="90071" cy="70108"/>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
    <p:spTree>
      <p:nvGrpSpPr>
        <p:cNvPr id="927" name="Shape 927"/>
        <p:cNvGrpSpPr/>
        <p:nvPr/>
      </p:nvGrpSpPr>
      <p:grpSpPr>
        <a:xfrm>
          <a:off x="0" y="0"/>
          <a:ext cx="0" cy="0"/>
          <a:chOff x="0" y="0"/>
          <a:chExt cx="0" cy="0"/>
        </a:xfrm>
      </p:grpSpPr>
      <p:sp>
        <p:nvSpPr>
          <p:cNvPr id="928" name="Google Shape;928;p31"/>
          <p:cNvSpPr/>
          <p:nvPr/>
        </p:nvSpPr>
        <p:spPr>
          <a:xfrm flipH="1">
            <a:off x="8022214" y="611548"/>
            <a:ext cx="652275" cy="601805"/>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rot="4277893">
            <a:off x="7980362" y="3499961"/>
            <a:ext cx="2264157" cy="289205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rot="-10547862">
            <a:off x="3307376" y="4151297"/>
            <a:ext cx="8909980" cy="2515520"/>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31"/>
          <p:cNvGrpSpPr/>
          <p:nvPr/>
        </p:nvGrpSpPr>
        <p:grpSpPr>
          <a:xfrm flipH="1">
            <a:off x="7864468" y="3999673"/>
            <a:ext cx="485948" cy="659601"/>
            <a:chOff x="-200031" y="4394273"/>
            <a:chExt cx="485948" cy="659601"/>
          </a:xfrm>
        </p:grpSpPr>
        <p:sp>
          <p:nvSpPr>
            <p:cNvPr id="932" name="Google Shape;932;p31"/>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31"/>
          <p:cNvSpPr/>
          <p:nvPr/>
        </p:nvSpPr>
        <p:spPr>
          <a:xfrm rot="6229370">
            <a:off x="-1028993" y="-1145141"/>
            <a:ext cx="2666432" cy="271083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rot="8893544">
            <a:off x="-2529440" y="-288328"/>
            <a:ext cx="4779976" cy="1852205"/>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31"/>
          <p:cNvGrpSpPr/>
          <p:nvPr/>
        </p:nvGrpSpPr>
        <p:grpSpPr>
          <a:xfrm flipH="1" rot="2243615">
            <a:off x="111908" y="1158187"/>
            <a:ext cx="485730" cy="659844"/>
            <a:chOff x="8727188" y="1507488"/>
            <a:chExt cx="485720" cy="659830"/>
          </a:xfrm>
        </p:grpSpPr>
        <p:sp>
          <p:nvSpPr>
            <p:cNvPr id="944" name="Google Shape;944;p31"/>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_1_1">
    <p:spTree>
      <p:nvGrpSpPr>
        <p:cNvPr id="953" name="Shape 953"/>
        <p:cNvGrpSpPr/>
        <p:nvPr/>
      </p:nvGrpSpPr>
      <p:grpSpPr>
        <a:xfrm>
          <a:off x="0" y="0"/>
          <a:ext cx="0" cy="0"/>
          <a:chOff x="0" y="0"/>
          <a:chExt cx="0" cy="0"/>
        </a:xfrm>
      </p:grpSpPr>
      <p:sp>
        <p:nvSpPr>
          <p:cNvPr id="954" name="Google Shape;954;p32"/>
          <p:cNvSpPr/>
          <p:nvPr/>
        </p:nvSpPr>
        <p:spPr>
          <a:xfrm rot="3384725">
            <a:off x="-171229" y="-5862"/>
            <a:ext cx="1365172" cy="174379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32"/>
          <p:cNvGrpSpPr/>
          <p:nvPr/>
        </p:nvGrpSpPr>
        <p:grpSpPr>
          <a:xfrm rot="6338071">
            <a:off x="8128461" y="536119"/>
            <a:ext cx="485719" cy="659830"/>
            <a:chOff x="8727188" y="1507488"/>
            <a:chExt cx="485720" cy="659830"/>
          </a:xfrm>
        </p:grpSpPr>
        <p:sp>
          <p:nvSpPr>
            <p:cNvPr id="956" name="Google Shape;956;p32"/>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32"/>
          <p:cNvSpPr/>
          <p:nvPr/>
        </p:nvSpPr>
        <p:spPr>
          <a:xfrm flipH="1" rot="-8765093">
            <a:off x="535949" y="871928"/>
            <a:ext cx="619637" cy="12449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32"/>
          <p:cNvGrpSpPr/>
          <p:nvPr/>
        </p:nvGrpSpPr>
        <p:grpSpPr>
          <a:xfrm rot="-10284822">
            <a:off x="903423" y="460590"/>
            <a:ext cx="664898" cy="682436"/>
            <a:chOff x="4007590" y="88411"/>
            <a:chExt cx="664892" cy="682431"/>
          </a:xfrm>
        </p:grpSpPr>
        <p:sp>
          <p:nvSpPr>
            <p:cNvPr id="967" name="Google Shape;967;p32"/>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32"/>
          <p:cNvSpPr/>
          <p:nvPr/>
        </p:nvSpPr>
        <p:spPr>
          <a:xfrm rot="-1115338">
            <a:off x="7522116" y="3390972"/>
            <a:ext cx="4779214" cy="1852171"/>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rot="6111352">
            <a:off x="787933" y="4106111"/>
            <a:ext cx="2263685" cy="289221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flipH="1" rot="1307719">
            <a:off x="-2379471" y="4272343"/>
            <a:ext cx="6450802" cy="1960540"/>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32"/>
          <p:cNvGrpSpPr/>
          <p:nvPr/>
        </p:nvGrpSpPr>
        <p:grpSpPr>
          <a:xfrm flipH="1" rot="-1392027">
            <a:off x="1146138" y="4270945"/>
            <a:ext cx="469354" cy="333866"/>
            <a:chOff x="8325307" y="4510216"/>
            <a:chExt cx="581087" cy="413345"/>
          </a:xfrm>
        </p:grpSpPr>
        <p:sp>
          <p:nvSpPr>
            <p:cNvPr id="983" name="Google Shape;983;p32"/>
            <p:cNvSpPr/>
            <p:nvPr/>
          </p:nvSpPr>
          <p:spPr>
            <a:xfrm>
              <a:off x="8602166" y="4638145"/>
              <a:ext cx="133416" cy="108497"/>
            </a:xfrm>
            <a:custGeom>
              <a:rect b="b" l="l" r="r" t="t"/>
              <a:pathLst>
                <a:path extrusionOk="0" h="3322" w="4085">
                  <a:moveTo>
                    <a:pt x="2876" y="1"/>
                  </a:moveTo>
                  <a:cubicBezTo>
                    <a:pt x="2694" y="1"/>
                    <a:pt x="2508" y="70"/>
                    <a:pt x="2344" y="234"/>
                  </a:cubicBezTo>
                  <a:lnTo>
                    <a:pt x="595" y="1929"/>
                  </a:lnTo>
                  <a:cubicBezTo>
                    <a:pt x="0" y="2496"/>
                    <a:pt x="565" y="3321"/>
                    <a:pt x="1206" y="3321"/>
                  </a:cubicBezTo>
                  <a:cubicBezTo>
                    <a:pt x="1391" y="3321"/>
                    <a:pt x="1583" y="3252"/>
                    <a:pt x="1755" y="3088"/>
                  </a:cubicBezTo>
                  <a:lnTo>
                    <a:pt x="3504" y="1393"/>
                  </a:lnTo>
                  <a:cubicBezTo>
                    <a:pt x="4085" y="826"/>
                    <a:pt x="3507" y="1"/>
                    <a:pt x="287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8433118" y="4769863"/>
              <a:ext cx="184039" cy="153698"/>
            </a:xfrm>
            <a:custGeom>
              <a:rect b="b" l="l" r="r" t="t"/>
              <a:pathLst>
                <a:path extrusionOk="0" h="4706" w="5635">
                  <a:moveTo>
                    <a:pt x="4429" y="0"/>
                  </a:moveTo>
                  <a:cubicBezTo>
                    <a:pt x="4244" y="0"/>
                    <a:pt x="4052" y="69"/>
                    <a:pt x="3880" y="233"/>
                  </a:cubicBezTo>
                  <a:lnTo>
                    <a:pt x="597" y="3320"/>
                  </a:lnTo>
                  <a:cubicBezTo>
                    <a:pt x="0" y="3889"/>
                    <a:pt x="569" y="4705"/>
                    <a:pt x="1212" y="4705"/>
                  </a:cubicBezTo>
                  <a:cubicBezTo>
                    <a:pt x="1396" y="4705"/>
                    <a:pt x="1586" y="4638"/>
                    <a:pt x="1757" y="4480"/>
                  </a:cubicBezTo>
                  <a:lnTo>
                    <a:pt x="5040" y="1393"/>
                  </a:lnTo>
                  <a:cubicBezTo>
                    <a:pt x="5635" y="825"/>
                    <a:pt x="5070" y="0"/>
                    <a:pt x="44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8597103" y="4768850"/>
              <a:ext cx="144553" cy="119242"/>
            </a:xfrm>
            <a:custGeom>
              <a:rect b="b" l="l" r="r" t="t"/>
              <a:pathLst>
                <a:path extrusionOk="0" h="3651" w="4426">
                  <a:moveTo>
                    <a:pt x="3531" y="0"/>
                  </a:moveTo>
                  <a:cubicBezTo>
                    <a:pt x="3317" y="0"/>
                    <a:pt x="3098" y="87"/>
                    <a:pt x="2909" y="228"/>
                  </a:cubicBezTo>
                  <a:lnTo>
                    <a:pt x="358" y="2262"/>
                  </a:lnTo>
                  <a:cubicBezTo>
                    <a:pt x="1" y="2530"/>
                    <a:pt x="72" y="3137"/>
                    <a:pt x="358" y="3422"/>
                  </a:cubicBezTo>
                  <a:cubicBezTo>
                    <a:pt x="517" y="3582"/>
                    <a:pt x="705" y="3650"/>
                    <a:pt x="895" y="3650"/>
                  </a:cubicBezTo>
                  <a:cubicBezTo>
                    <a:pt x="1110" y="3650"/>
                    <a:pt x="1329" y="3564"/>
                    <a:pt x="1517" y="3422"/>
                  </a:cubicBezTo>
                  <a:lnTo>
                    <a:pt x="4069" y="1388"/>
                  </a:lnTo>
                  <a:cubicBezTo>
                    <a:pt x="4426" y="1121"/>
                    <a:pt x="4354" y="532"/>
                    <a:pt x="4069" y="228"/>
                  </a:cubicBezTo>
                  <a:cubicBezTo>
                    <a:pt x="3909" y="69"/>
                    <a:pt x="3722" y="0"/>
                    <a:pt x="353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8472408" y="4569004"/>
              <a:ext cx="135800" cy="110456"/>
            </a:xfrm>
            <a:custGeom>
              <a:rect b="b" l="l" r="r" t="t"/>
              <a:pathLst>
                <a:path extrusionOk="0" h="3382" w="4158">
                  <a:moveTo>
                    <a:pt x="3204" y="0"/>
                  </a:moveTo>
                  <a:cubicBezTo>
                    <a:pt x="3072" y="0"/>
                    <a:pt x="2943" y="37"/>
                    <a:pt x="2837" y="120"/>
                  </a:cubicBezTo>
                  <a:lnTo>
                    <a:pt x="518" y="1851"/>
                  </a:lnTo>
                  <a:cubicBezTo>
                    <a:pt x="125" y="2101"/>
                    <a:pt x="1" y="2583"/>
                    <a:pt x="215" y="2975"/>
                  </a:cubicBezTo>
                  <a:cubicBezTo>
                    <a:pt x="349" y="3208"/>
                    <a:pt x="660" y="3381"/>
                    <a:pt x="957" y="3381"/>
                  </a:cubicBezTo>
                  <a:cubicBezTo>
                    <a:pt x="1093" y="3381"/>
                    <a:pt x="1227" y="3345"/>
                    <a:pt x="1339" y="3261"/>
                  </a:cubicBezTo>
                  <a:lnTo>
                    <a:pt x="3658" y="1530"/>
                  </a:lnTo>
                  <a:cubicBezTo>
                    <a:pt x="4033" y="1280"/>
                    <a:pt x="4158" y="798"/>
                    <a:pt x="3944" y="424"/>
                  </a:cubicBezTo>
                  <a:cubicBezTo>
                    <a:pt x="3809" y="178"/>
                    <a:pt x="3496" y="0"/>
                    <a:pt x="320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8715920" y="4510216"/>
              <a:ext cx="144847" cy="131489"/>
            </a:xfrm>
            <a:custGeom>
              <a:rect b="b" l="l" r="r" t="t"/>
              <a:pathLst>
                <a:path extrusionOk="0" h="4026" w="4435">
                  <a:moveTo>
                    <a:pt x="3316" y="0"/>
                  </a:moveTo>
                  <a:cubicBezTo>
                    <a:pt x="3072" y="0"/>
                    <a:pt x="2833" y="118"/>
                    <a:pt x="2679" y="404"/>
                  </a:cubicBezTo>
                  <a:cubicBezTo>
                    <a:pt x="2233" y="1260"/>
                    <a:pt x="1555" y="1974"/>
                    <a:pt x="752" y="2473"/>
                  </a:cubicBezTo>
                  <a:cubicBezTo>
                    <a:pt x="1" y="2939"/>
                    <a:pt x="452" y="4026"/>
                    <a:pt x="1157" y="4026"/>
                  </a:cubicBezTo>
                  <a:cubicBezTo>
                    <a:pt x="1289" y="4026"/>
                    <a:pt x="1430" y="3988"/>
                    <a:pt x="1573" y="3901"/>
                  </a:cubicBezTo>
                  <a:cubicBezTo>
                    <a:pt x="2626" y="3241"/>
                    <a:pt x="3500" y="2331"/>
                    <a:pt x="4089" y="1242"/>
                  </a:cubicBezTo>
                  <a:cubicBezTo>
                    <a:pt x="4435" y="600"/>
                    <a:pt x="3865" y="0"/>
                    <a:pt x="3316"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8772847" y="4659994"/>
              <a:ext cx="133547" cy="112024"/>
            </a:xfrm>
            <a:custGeom>
              <a:rect b="b" l="l" r="r" t="t"/>
              <a:pathLst>
                <a:path extrusionOk="0" h="3430" w="4089">
                  <a:moveTo>
                    <a:pt x="2910" y="0"/>
                  </a:moveTo>
                  <a:cubicBezTo>
                    <a:pt x="2725" y="0"/>
                    <a:pt x="2534" y="72"/>
                    <a:pt x="2364" y="243"/>
                  </a:cubicBezTo>
                  <a:lnTo>
                    <a:pt x="579" y="2027"/>
                  </a:lnTo>
                  <a:cubicBezTo>
                    <a:pt x="1" y="2606"/>
                    <a:pt x="550" y="3429"/>
                    <a:pt x="1183" y="3429"/>
                  </a:cubicBezTo>
                  <a:cubicBezTo>
                    <a:pt x="1370" y="3429"/>
                    <a:pt x="1564" y="3357"/>
                    <a:pt x="1739" y="3187"/>
                  </a:cubicBezTo>
                  <a:lnTo>
                    <a:pt x="3523" y="1402"/>
                  </a:lnTo>
                  <a:cubicBezTo>
                    <a:pt x="4088" y="824"/>
                    <a:pt x="3536" y="0"/>
                    <a:pt x="29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8325307" y="4735798"/>
              <a:ext cx="132992" cy="112546"/>
            </a:xfrm>
            <a:custGeom>
              <a:rect b="b" l="l" r="r" t="t"/>
              <a:pathLst>
                <a:path extrusionOk="0" h="3446" w="4072">
                  <a:moveTo>
                    <a:pt x="2880" y="1"/>
                  </a:moveTo>
                  <a:cubicBezTo>
                    <a:pt x="2698" y="1"/>
                    <a:pt x="2511" y="72"/>
                    <a:pt x="2346" y="241"/>
                  </a:cubicBezTo>
                  <a:lnTo>
                    <a:pt x="579" y="2043"/>
                  </a:lnTo>
                  <a:cubicBezTo>
                    <a:pt x="0" y="2622"/>
                    <a:pt x="560" y="3445"/>
                    <a:pt x="1190" y="3445"/>
                  </a:cubicBezTo>
                  <a:cubicBezTo>
                    <a:pt x="1376" y="3445"/>
                    <a:pt x="1568" y="3374"/>
                    <a:pt x="1739" y="3203"/>
                  </a:cubicBezTo>
                  <a:lnTo>
                    <a:pt x="3505" y="1401"/>
                  </a:lnTo>
                  <a:cubicBezTo>
                    <a:pt x="4072" y="835"/>
                    <a:pt x="3505" y="1"/>
                    <a:pt x="288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3">
  <p:cSld name="TITLE_AND_BODY_1">
    <p:bg>
      <p:bgPr>
        <a:solidFill>
          <a:srgbClr val="CAEAEF"/>
        </a:solidFill>
      </p:bgPr>
    </p:bg>
    <p:spTree>
      <p:nvGrpSpPr>
        <p:cNvPr id="129" name="Shape 129"/>
        <p:cNvGrpSpPr/>
        <p:nvPr/>
      </p:nvGrpSpPr>
      <p:grpSpPr>
        <a:xfrm>
          <a:off x="0" y="0"/>
          <a:ext cx="0" cy="0"/>
          <a:chOff x="0" y="0"/>
          <a:chExt cx="0" cy="0"/>
        </a:xfrm>
      </p:grpSpPr>
      <p:sp>
        <p:nvSpPr>
          <p:cNvPr id="130" name="Google Shape;130;p5"/>
          <p:cNvSpPr txBox="1"/>
          <p:nvPr>
            <p:ph idx="1" type="body"/>
          </p:nvPr>
        </p:nvSpPr>
        <p:spPr>
          <a:xfrm>
            <a:off x="726875" y="1247450"/>
            <a:ext cx="3858900" cy="3256800"/>
          </a:xfrm>
          <a:prstGeom prst="rect">
            <a:avLst/>
          </a:prstGeom>
          <a:noFill/>
          <a:ln>
            <a:noFill/>
          </a:ln>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231F20"/>
              </a:buClr>
              <a:buSzPts val="1200"/>
              <a:buFont typeface="Livvic"/>
              <a:buChar char="●"/>
              <a:defRPr sz="1300">
                <a:solidFill>
                  <a:srgbClr val="231F20"/>
                </a:solidFill>
                <a:latin typeface="Open Sans"/>
                <a:ea typeface="Open Sans"/>
                <a:cs typeface="Open Sans"/>
                <a:sym typeface="Open Sans"/>
              </a:defRPr>
            </a:lvl1pPr>
            <a:lvl2pPr indent="-304800" lvl="1" marL="914400" rtl="0">
              <a:spcBef>
                <a:spcPts val="0"/>
              </a:spcBef>
              <a:spcAft>
                <a:spcPts val="0"/>
              </a:spcAft>
              <a:buClr>
                <a:srgbClr val="231F20"/>
              </a:buClr>
              <a:buSzPts val="1200"/>
              <a:buFont typeface="Roboto Condensed Light"/>
              <a:buChar char="○"/>
              <a:defRPr>
                <a:solidFill>
                  <a:srgbClr val="231F20"/>
                </a:solidFill>
              </a:defRPr>
            </a:lvl2pPr>
            <a:lvl3pPr indent="-304800" lvl="2" marL="1371600" rtl="0">
              <a:spcBef>
                <a:spcPts val="0"/>
              </a:spcBef>
              <a:spcAft>
                <a:spcPts val="0"/>
              </a:spcAft>
              <a:buClr>
                <a:srgbClr val="231F20"/>
              </a:buClr>
              <a:buSzPts val="1200"/>
              <a:buFont typeface="Roboto Condensed Light"/>
              <a:buChar char="■"/>
              <a:defRPr>
                <a:solidFill>
                  <a:srgbClr val="231F20"/>
                </a:solidFill>
              </a:defRPr>
            </a:lvl3pPr>
            <a:lvl4pPr indent="-304800" lvl="3" marL="1828800" rtl="0">
              <a:spcBef>
                <a:spcPts val="0"/>
              </a:spcBef>
              <a:spcAft>
                <a:spcPts val="0"/>
              </a:spcAft>
              <a:buClr>
                <a:srgbClr val="231F20"/>
              </a:buClr>
              <a:buSzPts val="1200"/>
              <a:buFont typeface="Roboto Condensed Light"/>
              <a:buChar char="●"/>
              <a:defRPr>
                <a:solidFill>
                  <a:srgbClr val="231F20"/>
                </a:solidFill>
              </a:defRPr>
            </a:lvl4pPr>
            <a:lvl5pPr indent="-304800" lvl="4" marL="2286000" rtl="0">
              <a:spcBef>
                <a:spcPts val="0"/>
              </a:spcBef>
              <a:spcAft>
                <a:spcPts val="0"/>
              </a:spcAft>
              <a:buClr>
                <a:srgbClr val="231F20"/>
              </a:buClr>
              <a:buSzPts val="1200"/>
              <a:buFont typeface="Roboto Condensed Light"/>
              <a:buChar char="○"/>
              <a:defRPr>
                <a:solidFill>
                  <a:srgbClr val="231F20"/>
                </a:solidFill>
              </a:defRPr>
            </a:lvl5pPr>
            <a:lvl6pPr indent="-304800" lvl="5" marL="2743200" rtl="0">
              <a:spcBef>
                <a:spcPts val="0"/>
              </a:spcBef>
              <a:spcAft>
                <a:spcPts val="0"/>
              </a:spcAft>
              <a:buClr>
                <a:srgbClr val="231F20"/>
              </a:buClr>
              <a:buSzPts val="1200"/>
              <a:buFont typeface="Roboto Condensed Light"/>
              <a:buChar char="■"/>
              <a:defRPr>
                <a:solidFill>
                  <a:srgbClr val="231F20"/>
                </a:solidFill>
              </a:defRPr>
            </a:lvl6pPr>
            <a:lvl7pPr indent="-304800" lvl="6" marL="3200400" rtl="0">
              <a:spcBef>
                <a:spcPts val="0"/>
              </a:spcBef>
              <a:spcAft>
                <a:spcPts val="0"/>
              </a:spcAft>
              <a:buClr>
                <a:srgbClr val="231F20"/>
              </a:buClr>
              <a:buSzPts val="1200"/>
              <a:buFont typeface="Roboto Condensed Light"/>
              <a:buChar char="●"/>
              <a:defRPr>
                <a:solidFill>
                  <a:srgbClr val="231F20"/>
                </a:solidFill>
              </a:defRPr>
            </a:lvl7pPr>
            <a:lvl8pPr indent="-304800" lvl="7" marL="3657600" rtl="0">
              <a:spcBef>
                <a:spcPts val="0"/>
              </a:spcBef>
              <a:spcAft>
                <a:spcPts val="0"/>
              </a:spcAft>
              <a:buClr>
                <a:srgbClr val="231F20"/>
              </a:buClr>
              <a:buSzPts val="1200"/>
              <a:buFont typeface="Roboto Condensed Light"/>
              <a:buChar char="○"/>
              <a:defRPr>
                <a:solidFill>
                  <a:srgbClr val="231F20"/>
                </a:solidFill>
              </a:defRPr>
            </a:lvl8pPr>
            <a:lvl9pPr indent="-304800" lvl="8" marL="4114800" rtl="0">
              <a:spcBef>
                <a:spcPts val="0"/>
              </a:spcBef>
              <a:spcAft>
                <a:spcPts val="0"/>
              </a:spcAft>
              <a:buClr>
                <a:srgbClr val="231F20"/>
              </a:buClr>
              <a:buSzPts val="1200"/>
              <a:buFont typeface="Roboto Condensed Light"/>
              <a:buChar char="■"/>
              <a:defRPr>
                <a:solidFill>
                  <a:srgbClr val="231F20"/>
                </a:solidFill>
              </a:defRPr>
            </a:lvl9pPr>
          </a:lstStyle>
          <a:p/>
        </p:txBody>
      </p:sp>
      <p:sp>
        <p:nvSpPr>
          <p:cNvPr id="131" name="Google Shape;131;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132" name="Google Shape;132;p5"/>
          <p:cNvSpPr/>
          <p:nvPr/>
        </p:nvSpPr>
        <p:spPr>
          <a:xfrm>
            <a:off x="6421823" y="3304779"/>
            <a:ext cx="1130220" cy="1042783"/>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rot="4277158">
            <a:off x="6742945" y="3283536"/>
            <a:ext cx="1785021" cy="227895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5"/>
          <p:cNvGrpSpPr/>
          <p:nvPr/>
        </p:nvGrpSpPr>
        <p:grpSpPr>
          <a:xfrm rot="-2243615">
            <a:off x="6211351" y="3670562"/>
            <a:ext cx="485730" cy="659844"/>
            <a:chOff x="8727188" y="1507488"/>
            <a:chExt cx="485720" cy="659830"/>
          </a:xfrm>
        </p:grpSpPr>
        <p:sp>
          <p:nvSpPr>
            <p:cNvPr id="135" name="Google Shape;135;p5"/>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5"/>
          <p:cNvSpPr/>
          <p:nvPr/>
        </p:nvSpPr>
        <p:spPr>
          <a:xfrm flipH="1">
            <a:off x="6319529" y="4825169"/>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flipH="1">
            <a:off x="7956604" y="539506"/>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flipH="1">
            <a:off x="667179" y="720456"/>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149" name="Google Shape;149;p6"/>
          <p:cNvSpPr/>
          <p:nvPr/>
        </p:nvSpPr>
        <p:spPr>
          <a:xfrm rot="3985606">
            <a:off x="7547513" y="-2258199"/>
            <a:ext cx="2666664" cy="2710816"/>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rot="899991">
            <a:off x="-2168253" y="3992906"/>
            <a:ext cx="4780486" cy="1852133"/>
          </a:xfrm>
          <a:custGeom>
            <a:rect b="b" l="l" r="r" t="t"/>
            <a:pathLst>
              <a:path extrusionOk="0" h="96679" w="369334">
                <a:moveTo>
                  <a:pt x="263831" y="0"/>
                </a:moveTo>
                <a:cubicBezTo>
                  <a:pt x="244577" y="0"/>
                  <a:pt x="228205" y="8705"/>
                  <a:pt x="210095" y="8705"/>
                </a:cubicBezTo>
                <a:cubicBezTo>
                  <a:pt x="203509" y="8705"/>
                  <a:pt x="196694" y="7554"/>
                  <a:pt x="189426" y="4415"/>
                </a:cubicBezTo>
                <a:cubicBezTo>
                  <a:pt x="184718" y="2378"/>
                  <a:pt x="179930" y="1495"/>
                  <a:pt x="175058" y="1495"/>
                </a:cubicBezTo>
                <a:cubicBezTo>
                  <a:pt x="143264" y="1495"/>
                  <a:pt x="107921" y="39109"/>
                  <a:pt x="67883" y="39109"/>
                </a:cubicBezTo>
                <a:cubicBezTo>
                  <a:pt x="62780" y="39109"/>
                  <a:pt x="57600" y="38498"/>
                  <a:pt x="52341" y="37120"/>
                </a:cubicBezTo>
                <a:cubicBezTo>
                  <a:pt x="47790" y="35927"/>
                  <a:pt x="43651" y="35382"/>
                  <a:pt x="39889" y="35382"/>
                </a:cubicBezTo>
                <a:cubicBezTo>
                  <a:pt x="1" y="35382"/>
                  <a:pt x="2400" y="96679"/>
                  <a:pt x="2400" y="96679"/>
                </a:cubicBezTo>
                <a:lnTo>
                  <a:pt x="367639" y="95572"/>
                </a:lnTo>
                <a:lnTo>
                  <a:pt x="369334" y="74233"/>
                </a:lnTo>
                <a:cubicBezTo>
                  <a:pt x="369334" y="74233"/>
                  <a:pt x="351152" y="46826"/>
                  <a:pt x="303031" y="13461"/>
                </a:cubicBezTo>
                <a:cubicBezTo>
                  <a:pt x="288221" y="3196"/>
                  <a:pt x="275497" y="0"/>
                  <a:pt x="2638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rot="-8373429">
            <a:off x="552823" y="-321569"/>
            <a:ext cx="619549" cy="124461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6"/>
          <p:cNvGrpSpPr/>
          <p:nvPr/>
        </p:nvGrpSpPr>
        <p:grpSpPr>
          <a:xfrm flipH="1">
            <a:off x="8552357" y="107975"/>
            <a:ext cx="485720" cy="659830"/>
            <a:chOff x="8727188" y="1507488"/>
            <a:chExt cx="485720" cy="659830"/>
          </a:xfrm>
        </p:grpSpPr>
        <p:sp>
          <p:nvSpPr>
            <p:cNvPr id="153" name="Google Shape;153;p6"/>
            <p:cNvSpPr/>
            <p:nvPr/>
          </p:nvSpPr>
          <p:spPr>
            <a:xfrm>
              <a:off x="8920437" y="1681925"/>
              <a:ext cx="122606" cy="134918"/>
            </a:xfrm>
            <a:custGeom>
              <a:rect b="b" l="l" r="r" t="t"/>
              <a:pathLst>
                <a:path extrusionOk="0" h="4131" w="3754">
                  <a:moveTo>
                    <a:pt x="2977" y="1"/>
                  </a:moveTo>
                  <a:cubicBezTo>
                    <a:pt x="2810" y="1"/>
                    <a:pt x="2641" y="69"/>
                    <a:pt x="2519" y="233"/>
                  </a:cubicBezTo>
                  <a:lnTo>
                    <a:pt x="289" y="3338"/>
                  </a:lnTo>
                  <a:cubicBezTo>
                    <a:pt x="1" y="3739"/>
                    <a:pt x="382" y="4131"/>
                    <a:pt x="776" y="4131"/>
                  </a:cubicBezTo>
                  <a:cubicBezTo>
                    <a:pt x="943" y="4131"/>
                    <a:pt x="1113" y="4061"/>
                    <a:pt x="1235" y="3891"/>
                  </a:cubicBezTo>
                  <a:lnTo>
                    <a:pt x="3465" y="786"/>
                  </a:lnTo>
                  <a:cubicBezTo>
                    <a:pt x="3754" y="385"/>
                    <a:pt x="3371" y="1"/>
                    <a:pt x="29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8961262" y="1799436"/>
              <a:ext cx="116302" cy="142463"/>
            </a:xfrm>
            <a:custGeom>
              <a:rect b="b" l="l" r="r" t="t"/>
              <a:pathLst>
                <a:path extrusionOk="0" h="4362" w="3561">
                  <a:moveTo>
                    <a:pt x="2824" y="1"/>
                  </a:moveTo>
                  <a:cubicBezTo>
                    <a:pt x="2661" y="1"/>
                    <a:pt x="2499" y="81"/>
                    <a:pt x="2393" y="275"/>
                  </a:cubicBezTo>
                  <a:cubicBezTo>
                    <a:pt x="1840" y="1399"/>
                    <a:pt x="1144" y="2434"/>
                    <a:pt x="342" y="3397"/>
                  </a:cubicBezTo>
                  <a:cubicBezTo>
                    <a:pt x="1" y="3806"/>
                    <a:pt x="368" y="4361"/>
                    <a:pt x="760" y="4361"/>
                  </a:cubicBezTo>
                  <a:cubicBezTo>
                    <a:pt x="881" y="4361"/>
                    <a:pt x="1004" y="4309"/>
                    <a:pt x="1109" y="4182"/>
                  </a:cubicBezTo>
                  <a:cubicBezTo>
                    <a:pt x="1983" y="3148"/>
                    <a:pt x="2732" y="2023"/>
                    <a:pt x="3339" y="828"/>
                  </a:cubicBezTo>
                  <a:cubicBezTo>
                    <a:pt x="3561" y="397"/>
                    <a:pt x="3188" y="1"/>
                    <a:pt x="28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8727188" y="1865213"/>
              <a:ext cx="165652" cy="160687"/>
            </a:xfrm>
            <a:custGeom>
              <a:rect b="b" l="l" r="r" t="t"/>
              <a:pathLst>
                <a:path extrusionOk="0" h="4920" w="5072">
                  <a:moveTo>
                    <a:pt x="3819" y="0"/>
                  </a:moveTo>
                  <a:cubicBezTo>
                    <a:pt x="3638" y="0"/>
                    <a:pt x="3451" y="61"/>
                    <a:pt x="3280" y="206"/>
                  </a:cubicBezTo>
                  <a:cubicBezTo>
                    <a:pt x="2120" y="1205"/>
                    <a:pt x="1139" y="2383"/>
                    <a:pt x="371" y="3703"/>
                  </a:cubicBezTo>
                  <a:cubicBezTo>
                    <a:pt x="1" y="4333"/>
                    <a:pt x="571" y="4920"/>
                    <a:pt x="1128" y="4920"/>
                  </a:cubicBezTo>
                  <a:cubicBezTo>
                    <a:pt x="1376" y="4920"/>
                    <a:pt x="1622" y="4804"/>
                    <a:pt x="1781" y="4524"/>
                  </a:cubicBezTo>
                  <a:cubicBezTo>
                    <a:pt x="2477" y="3328"/>
                    <a:pt x="3369" y="2258"/>
                    <a:pt x="4440" y="1366"/>
                  </a:cubicBezTo>
                  <a:cubicBezTo>
                    <a:pt x="5071" y="832"/>
                    <a:pt x="4488" y="0"/>
                    <a:pt x="3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8805735" y="1690776"/>
              <a:ext cx="104937" cy="110554"/>
            </a:xfrm>
            <a:custGeom>
              <a:rect b="b" l="l" r="r" t="t"/>
              <a:pathLst>
                <a:path extrusionOk="0" h="3385" w="3213">
                  <a:moveTo>
                    <a:pt x="2253" y="0"/>
                  </a:moveTo>
                  <a:cubicBezTo>
                    <a:pt x="1976" y="0"/>
                    <a:pt x="1708" y="139"/>
                    <a:pt x="1553" y="390"/>
                  </a:cubicBezTo>
                  <a:lnTo>
                    <a:pt x="250" y="2157"/>
                  </a:lnTo>
                  <a:cubicBezTo>
                    <a:pt x="1" y="2513"/>
                    <a:pt x="197" y="3084"/>
                    <a:pt x="554" y="3281"/>
                  </a:cubicBezTo>
                  <a:cubicBezTo>
                    <a:pt x="682" y="3351"/>
                    <a:pt x="820" y="3385"/>
                    <a:pt x="956" y="3385"/>
                  </a:cubicBezTo>
                  <a:cubicBezTo>
                    <a:pt x="1235" y="3385"/>
                    <a:pt x="1504" y="3242"/>
                    <a:pt x="1660" y="2977"/>
                  </a:cubicBezTo>
                  <a:cubicBezTo>
                    <a:pt x="2088" y="2389"/>
                    <a:pt x="2516" y="1800"/>
                    <a:pt x="2945" y="1211"/>
                  </a:cubicBezTo>
                  <a:cubicBezTo>
                    <a:pt x="3212" y="872"/>
                    <a:pt x="3016" y="301"/>
                    <a:pt x="2659" y="105"/>
                  </a:cubicBezTo>
                  <a:cubicBezTo>
                    <a:pt x="2529" y="34"/>
                    <a:pt x="2390" y="0"/>
                    <a:pt x="2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9063064" y="1520454"/>
              <a:ext cx="149844" cy="157519"/>
            </a:xfrm>
            <a:custGeom>
              <a:rect b="b" l="l" r="r" t="t"/>
              <a:pathLst>
                <a:path extrusionOk="0" h="4823" w="4588">
                  <a:moveTo>
                    <a:pt x="3511" y="1"/>
                  </a:moveTo>
                  <a:cubicBezTo>
                    <a:pt x="3373" y="1"/>
                    <a:pt x="3225" y="50"/>
                    <a:pt x="3077" y="163"/>
                  </a:cubicBezTo>
                  <a:cubicBezTo>
                    <a:pt x="1864" y="1038"/>
                    <a:pt x="918" y="2215"/>
                    <a:pt x="293" y="3571"/>
                  </a:cubicBezTo>
                  <a:cubicBezTo>
                    <a:pt x="1" y="4230"/>
                    <a:pt x="568" y="4823"/>
                    <a:pt x="1092" y="4823"/>
                  </a:cubicBezTo>
                  <a:cubicBezTo>
                    <a:pt x="1335" y="4823"/>
                    <a:pt x="1568" y="4696"/>
                    <a:pt x="1703" y="4392"/>
                  </a:cubicBezTo>
                  <a:cubicBezTo>
                    <a:pt x="2185" y="3286"/>
                    <a:pt x="2934" y="2322"/>
                    <a:pt x="3898" y="1573"/>
                  </a:cubicBezTo>
                  <a:cubicBezTo>
                    <a:pt x="4588" y="1059"/>
                    <a:pt x="4154" y="1"/>
                    <a:pt x="35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8835293" y="2022373"/>
              <a:ext cx="140046" cy="144945"/>
            </a:xfrm>
            <a:custGeom>
              <a:rect b="b" l="l" r="r" t="t"/>
              <a:pathLst>
                <a:path extrusionOk="0" h="4438" w="4288">
                  <a:moveTo>
                    <a:pt x="3393" y="1"/>
                  </a:moveTo>
                  <a:cubicBezTo>
                    <a:pt x="3179" y="1"/>
                    <a:pt x="2960" y="87"/>
                    <a:pt x="2771" y="229"/>
                  </a:cubicBezTo>
                  <a:cubicBezTo>
                    <a:pt x="1772" y="1050"/>
                    <a:pt x="933" y="2049"/>
                    <a:pt x="344" y="3209"/>
                  </a:cubicBezTo>
                  <a:cubicBezTo>
                    <a:pt x="0" y="3848"/>
                    <a:pt x="563" y="4437"/>
                    <a:pt x="1110" y="4437"/>
                  </a:cubicBezTo>
                  <a:cubicBezTo>
                    <a:pt x="1356" y="4437"/>
                    <a:pt x="1599" y="4318"/>
                    <a:pt x="1754" y="4030"/>
                  </a:cubicBezTo>
                  <a:cubicBezTo>
                    <a:pt x="2289" y="3013"/>
                    <a:pt x="3039" y="2120"/>
                    <a:pt x="3931" y="1389"/>
                  </a:cubicBezTo>
                  <a:cubicBezTo>
                    <a:pt x="4288" y="1121"/>
                    <a:pt x="4216" y="532"/>
                    <a:pt x="3931" y="229"/>
                  </a:cubicBezTo>
                  <a:cubicBezTo>
                    <a:pt x="3771" y="69"/>
                    <a:pt x="3584" y="1"/>
                    <a:pt x="3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9042423" y="1890590"/>
              <a:ext cx="139066" cy="143541"/>
            </a:xfrm>
            <a:custGeom>
              <a:rect b="b" l="l" r="r" t="t"/>
              <a:pathLst>
                <a:path extrusionOk="0" h="4395" w="4258">
                  <a:moveTo>
                    <a:pt x="3102" y="1"/>
                  </a:moveTo>
                  <a:cubicBezTo>
                    <a:pt x="2848" y="1"/>
                    <a:pt x="2590" y="110"/>
                    <a:pt x="2406" y="374"/>
                  </a:cubicBezTo>
                  <a:lnTo>
                    <a:pt x="426" y="3211"/>
                  </a:lnTo>
                  <a:cubicBezTo>
                    <a:pt x="1" y="3812"/>
                    <a:pt x="575" y="4394"/>
                    <a:pt x="1159" y="4394"/>
                  </a:cubicBezTo>
                  <a:cubicBezTo>
                    <a:pt x="1408" y="4394"/>
                    <a:pt x="1659" y="4288"/>
                    <a:pt x="1835" y="4032"/>
                  </a:cubicBezTo>
                  <a:lnTo>
                    <a:pt x="3834" y="1195"/>
                  </a:lnTo>
                  <a:cubicBezTo>
                    <a:pt x="4257" y="585"/>
                    <a:pt x="3690" y="1"/>
                    <a:pt x="3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8923899" y="1507488"/>
              <a:ext cx="123487" cy="134037"/>
            </a:xfrm>
            <a:custGeom>
              <a:rect b="b" l="l" r="r" t="t"/>
              <a:pathLst>
                <a:path extrusionOk="0" h="4104" w="3781">
                  <a:moveTo>
                    <a:pt x="2637" y="1"/>
                  </a:moveTo>
                  <a:cubicBezTo>
                    <a:pt x="2388" y="1"/>
                    <a:pt x="2140" y="112"/>
                    <a:pt x="1967" y="382"/>
                  </a:cubicBezTo>
                  <a:lnTo>
                    <a:pt x="397" y="2898"/>
                  </a:lnTo>
                  <a:cubicBezTo>
                    <a:pt x="0" y="3518"/>
                    <a:pt x="560" y="4103"/>
                    <a:pt x="1130" y="4103"/>
                  </a:cubicBezTo>
                  <a:cubicBezTo>
                    <a:pt x="1380" y="4103"/>
                    <a:pt x="1633" y="3990"/>
                    <a:pt x="1807" y="3718"/>
                  </a:cubicBezTo>
                  <a:lnTo>
                    <a:pt x="3395" y="1220"/>
                  </a:lnTo>
                  <a:cubicBezTo>
                    <a:pt x="3781" y="598"/>
                    <a:pt x="3210" y="1"/>
                    <a:pt x="2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8742800" y="1582018"/>
              <a:ext cx="122998" cy="129399"/>
            </a:xfrm>
            <a:custGeom>
              <a:rect b="b" l="l" r="r" t="t"/>
              <a:pathLst>
                <a:path extrusionOk="0" h="3962" w="3766">
                  <a:moveTo>
                    <a:pt x="2882" y="0"/>
                  </a:moveTo>
                  <a:cubicBezTo>
                    <a:pt x="2672" y="0"/>
                    <a:pt x="2463" y="80"/>
                    <a:pt x="2302" y="241"/>
                  </a:cubicBezTo>
                  <a:lnTo>
                    <a:pt x="304" y="2560"/>
                  </a:lnTo>
                  <a:cubicBezTo>
                    <a:pt x="1" y="2882"/>
                    <a:pt x="1" y="3399"/>
                    <a:pt x="304" y="3720"/>
                  </a:cubicBezTo>
                  <a:cubicBezTo>
                    <a:pt x="464" y="3881"/>
                    <a:pt x="674" y="3961"/>
                    <a:pt x="884" y="3961"/>
                  </a:cubicBezTo>
                  <a:cubicBezTo>
                    <a:pt x="1093" y="3961"/>
                    <a:pt x="1303" y="3881"/>
                    <a:pt x="1464" y="3720"/>
                  </a:cubicBezTo>
                  <a:lnTo>
                    <a:pt x="3462" y="1383"/>
                  </a:lnTo>
                  <a:cubicBezTo>
                    <a:pt x="3765" y="1062"/>
                    <a:pt x="3765" y="562"/>
                    <a:pt x="3462" y="241"/>
                  </a:cubicBezTo>
                  <a:cubicBezTo>
                    <a:pt x="3301" y="80"/>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6"/>
          <p:cNvGrpSpPr/>
          <p:nvPr/>
        </p:nvGrpSpPr>
        <p:grpSpPr>
          <a:xfrm flipH="1" rot="9867265">
            <a:off x="261379" y="490598"/>
            <a:ext cx="664880" cy="682418"/>
            <a:chOff x="4007590" y="88411"/>
            <a:chExt cx="664892" cy="682431"/>
          </a:xfrm>
        </p:grpSpPr>
        <p:sp>
          <p:nvSpPr>
            <p:cNvPr id="163" name="Google Shape;163;p6"/>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6"/>
          <p:cNvGrpSpPr/>
          <p:nvPr/>
        </p:nvGrpSpPr>
        <p:grpSpPr>
          <a:xfrm flipH="1">
            <a:off x="848632" y="3924752"/>
            <a:ext cx="485817" cy="660091"/>
            <a:chOff x="6885752" y="4461977"/>
            <a:chExt cx="485817" cy="660091"/>
          </a:xfrm>
        </p:grpSpPr>
        <p:sp>
          <p:nvSpPr>
            <p:cNvPr id="176" name="Google Shape;176;p6"/>
            <p:cNvSpPr/>
            <p:nvPr/>
          </p:nvSpPr>
          <p:spPr>
            <a:xfrm>
              <a:off x="7079557" y="4636643"/>
              <a:ext cx="122540" cy="134722"/>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7120382" y="4754186"/>
              <a:ext cx="116302" cy="142202"/>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6885752" y="4819702"/>
              <a:ext cx="166076" cy="160687"/>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964267" y="4645265"/>
              <a:ext cx="105524" cy="110554"/>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7221595" y="4474943"/>
              <a:ext cx="149975" cy="157519"/>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6994216" y="4977025"/>
              <a:ext cx="140242" cy="145043"/>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7200954" y="4845471"/>
              <a:ext cx="139132" cy="143149"/>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7082365" y="4461977"/>
              <a:ext cx="123977" cy="13423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6901919" y="4536507"/>
              <a:ext cx="122998" cy="129399"/>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6"/>
          <p:cNvSpPr txBox="1"/>
          <p:nvPr>
            <p:ph idx="1" type="subTitle"/>
          </p:nvPr>
        </p:nvSpPr>
        <p:spPr>
          <a:xfrm>
            <a:off x="2492472" y="2638540"/>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186" name="Google Shape;186;p6"/>
          <p:cNvSpPr txBox="1"/>
          <p:nvPr>
            <p:ph idx="2" type="subTitle"/>
          </p:nvPr>
        </p:nvSpPr>
        <p:spPr>
          <a:xfrm>
            <a:off x="2282007" y="3148213"/>
            <a:ext cx="1775100" cy="842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187" name="Google Shape;187;p6"/>
          <p:cNvSpPr txBox="1"/>
          <p:nvPr>
            <p:ph idx="3" type="subTitle"/>
          </p:nvPr>
        </p:nvSpPr>
        <p:spPr>
          <a:xfrm>
            <a:off x="5311189" y="2638540"/>
            <a:ext cx="1352400" cy="572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188" name="Google Shape;188;p6"/>
          <p:cNvSpPr txBox="1"/>
          <p:nvPr>
            <p:ph idx="4" type="subTitle"/>
          </p:nvPr>
        </p:nvSpPr>
        <p:spPr>
          <a:xfrm>
            <a:off x="5096288" y="3148213"/>
            <a:ext cx="1775100" cy="842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231F20"/>
              </a:buClr>
              <a:buSzPts val="2400"/>
              <a:buFont typeface="Indie Flower"/>
              <a:buNone/>
              <a:defRPr sz="1600">
                <a:solidFill>
                  <a:schemeClr val="accent5"/>
                </a:solidFill>
                <a:latin typeface="Open Sans"/>
                <a:ea typeface="Open Sans"/>
                <a:cs typeface="Open Sans"/>
                <a:sym typeface="Open Sans"/>
              </a:defRPr>
            </a:lvl1pPr>
            <a:lvl2pPr lvl="1"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2pPr>
            <a:lvl3pPr lvl="2"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3pPr>
            <a:lvl4pPr lvl="3"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4pPr>
            <a:lvl5pPr lvl="4"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5pPr>
            <a:lvl6pPr lvl="5"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6pPr>
            <a:lvl7pPr lvl="6"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7pPr>
            <a:lvl8pPr lvl="7"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8pPr>
            <a:lvl9pPr lvl="8" rtl="0" algn="ctr">
              <a:spcBef>
                <a:spcPts val="0"/>
              </a:spcBef>
              <a:spcAft>
                <a:spcPts val="0"/>
              </a:spcAft>
              <a:buClr>
                <a:srgbClr val="231F20"/>
              </a:buClr>
              <a:buSzPts val="2400"/>
              <a:buFont typeface="Indie Flower"/>
              <a:buNone/>
              <a:defRPr b="1" sz="2400">
                <a:solidFill>
                  <a:srgbClr val="231F20"/>
                </a:solidFill>
                <a:latin typeface="Indie Flower"/>
                <a:ea typeface="Indie Flower"/>
                <a:cs typeface="Indie Flower"/>
                <a:sym typeface="Indie Flower"/>
              </a:defRPr>
            </a:lvl9pPr>
          </a:lstStyle>
          <a:p/>
        </p:txBody>
      </p:sp>
      <p:sp>
        <p:nvSpPr>
          <p:cNvPr id="189" name="Google Shape;189;p6"/>
          <p:cNvSpPr/>
          <p:nvPr/>
        </p:nvSpPr>
        <p:spPr>
          <a:xfrm flipH="1">
            <a:off x="848632" y="3448669"/>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flipH="1">
            <a:off x="8098337" y="885336"/>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flipH="1">
            <a:off x="7124115" y="137874"/>
            <a:ext cx="92101" cy="71689"/>
          </a:xfrm>
          <a:custGeom>
            <a:rect b="b" l="l" r="r" t="t"/>
            <a:pathLst>
              <a:path extrusionOk="0" h="2195" w="2820">
                <a:moveTo>
                  <a:pt x="1410" y="0"/>
                </a:moveTo>
                <a:cubicBezTo>
                  <a:pt x="0" y="0"/>
                  <a:pt x="0" y="2195"/>
                  <a:pt x="1410" y="2195"/>
                </a:cubicBezTo>
                <a:cubicBezTo>
                  <a:pt x="2819" y="2195"/>
                  <a:pt x="2819"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flipH="1">
            <a:off x="7344527" y="4408539"/>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CAEAEF"/>
        </a:solidFill>
      </p:bgPr>
    </p:bg>
    <p:spTree>
      <p:nvGrpSpPr>
        <p:cNvPr id="193" name="Shape 193"/>
        <p:cNvGrpSpPr/>
        <p:nvPr/>
      </p:nvGrpSpPr>
      <p:grpSpPr>
        <a:xfrm>
          <a:off x="0" y="0"/>
          <a:ext cx="0" cy="0"/>
          <a:chOff x="0" y="0"/>
          <a:chExt cx="0" cy="0"/>
        </a:xfrm>
      </p:grpSpPr>
      <p:sp>
        <p:nvSpPr>
          <p:cNvPr id="194" name="Google Shape;194;p7"/>
          <p:cNvSpPr/>
          <p:nvPr/>
        </p:nvSpPr>
        <p:spPr>
          <a:xfrm flipH="1" rot="10800000">
            <a:off x="-1906276" y="4272975"/>
            <a:ext cx="13489718" cy="2791400"/>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7"/>
          <p:cNvGrpSpPr/>
          <p:nvPr/>
        </p:nvGrpSpPr>
        <p:grpSpPr>
          <a:xfrm rot="-9348812">
            <a:off x="521997" y="434330"/>
            <a:ext cx="568681" cy="404289"/>
            <a:chOff x="243080" y="224231"/>
            <a:chExt cx="568692" cy="404297"/>
          </a:xfrm>
        </p:grpSpPr>
        <p:sp>
          <p:nvSpPr>
            <p:cNvPr id="196" name="Google Shape;196;p7"/>
            <p:cNvSpPr/>
            <p:nvPr/>
          </p:nvSpPr>
          <p:spPr>
            <a:xfrm>
              <a:off x="513164" y="349435"/>
              <a:ext cx="130858" cy="105849"/>
            </a:xfrm>
            <a:custGeom>
              <a:rect b="b" l="l" r="r" t="t"/>
              <a:pathLst>
                <a:path extrusionOk="0" h="3314" w="4097">
                  <a:moveTo>
                    <a:pt x="2904" y="1"/>
                  </a:moveTo>
                  <a:cubicBezTo>
                    <a:pt x="2715" y="1"/>
                    <a:pt x="2520" y="72"/>
                    <a:pt x="2345" y="243"/>
                  </a:cubicBezTo>
                  <a:lnTo>
                    <a:pt x="596" y="1920"/>
                  </a:lnTo>
                  <a:cubicBezTo>
                    <a:pt x="1" y="2488"/>
                    <a:pt x="565" y="3313"/>
                    <a:pt x="1207" y="3313"/>
                  </a:cubicBezTo>
                  <a:cubicBezTo>
                    <a:pt x="1392" y="3313"/>
                    <a:pt x="1584" y="3244"/>
                    <a:pt x="1756" y="3080"/>
                  </a:cubicBezTo>
                  <a:lnTo>
                    <a:pt x="3505" y="1385"/>
                  </a:lnTo>
                  <a:cubicBezTo>
                    <a:pt x="4097" y="820"/>
                    <a:pt x="3541" y="1"/>
                    <a:pt x="290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348482" y="478281"/>
              <a:ext cx="180046" cy="150246"/>
            </a:xfrm>
            <a:custGeom>
              <a:rect b="b" l="l" r="r" t="t"/>
              <a:pathLst>
                <a:path extrusionOk="0" h="4704" w="5637">
                  <a:moveTo>
                    <a:pt x="4419" y="0"/>
                  </a:moveTo>
                  <a:cubicBezTo>
                    <a:pt x="4236" y="0"/>
                    <a:pt x="4048" y="66"/>
                    <a:pt x="3879" y="224"/>
                  </a:cubicBezTo>
                  <a:lnTo>
                    <a:pt x="596" y="3311"/>
                  </a:lnTo>
                  <a:cubicBezTo>
                    <a:pt x="0" y="3878"/>
                    <a:pt x="565" y="4703"/>
                    <a:pt x="1206" y="4703"/>
                  </a:cubicBezTo>
                  <a:cubicBezTo>
                    <a:pt x="1392" y="4703"/>
                    <a:pt x="1583" y="4634"/>
                    <a:pt x="1755" y="4470"/>
                  </a:cubicBezTo>
                  <a:lnTo>
                    <a:pt x="5038" y="1384"/>
                  </a:lnTo>
                  <a:cubicBezTo>
                    <a:pt x="5636" y="827"/>
                    <a:pt x="5064" y="0"/>
                    <a:pt x="441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508821" y="477131"/>
              <a:ext cx="141366" cy="116677"/>
            </a:xfrm>
            <a:custGeom>
              <a:rect b="b" l="l" r="r" t="t"/>
              <a:pathLst>
                <a:path extrusionOk="0" h="3653" w="4426">
                  <a:moveTo>
                    <a:pt x="3529" y="0"/>
                  </a:moveTo>
                  <a:cubicBezTo>
                    <a:pt x="3315" y="0"/>
                    <a:pt x="3097" y="91"/>
                    <a:pt x="2909" y="242"/>
                  </a:cubicBezTo>
                  <a:lnTo>
                    <a:pt x="357" y="2258"/>
                  </a:lnTo>
                  <a:cubicBezTo>
                    <a:pt x="1" y="2544"/>
                    <a:pt x="72" y="3132"/>
                    <a:pt x="357" y="3418"/>
                  </a:cubicBezTo>
                  <a:cubicBezTo>
                    <a:pt x="520" y="3580"/>
                    <a:pt x="711" y="3653"/>
                    <a:pt x="905" y="3653"/>
                  </a:cubicBezTo>
                  <a:cubicBezTo>
                    <a:pt x="1116" y="3653"/>
                    <a:pt x="1331" y="3567"/>
                    <a:pt x="1517" y="3418"/>
                  </a:cubicBezTo>
                  <a:lnTo>
                    <a:pt x="4069" y="1402"/>
                  </a:lnTo>
                  <a:cubicBezTo>
                    <a:pt x="4426" y="1116"/>
                    <a:pt x="4354" y="527"/>
                    <a:pt x="4069" y="242"/>
                  </a:cubicBezTo>
                  <a:cubicBezTo>
                    <a:pt x="3909" y="73"/>
                    <a:pt x="3721" y="0"/>
                    <a:pt x="352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386874" y="281531"/>
              <a:ext cx="132807" cy="108340"/>
            </a:xfrm>
            <a:custGeom>
              <a:rect b="b" l="l" r="r" t="t"/>
              <a:pathLst>
                <a:path extrusionOk="0" h="3392" w="4158">
                  <a:moveTo>
                    <a:pt x="3204" y="1"/>
                  </a:moveTo>
                  <a:cubicBezTo>
                    <a:pt x="3071" y="1"/>
                    <a:pt x="2943" y="38"/>
                    <a:pt x="2837" y="121"/>
                  </a:cubicBezTo>
                  <a:lnTo>
                    <a:pt x="500" y="1870"/>
                  </a:lnTo>
                  <a:cubicBezTo>
                    <a:pt x="125" y="2102"/>
                    <a:pt x="0" y="2583"/>
                    <a:pt x="197" y="2976"/>
                  </a:cubicBezTo>
                  <a:cubicBezTo>
                    <a:pt x="344" y="3222"/>
                    <a:pt x="653" y="3391"/>
                    <a:pt x="947" y="3391"/>
                  </a:cubicBezTo>
                  <a:cubicBezTo>
                    <a:pt x="1080" y="3391"/>
                    <a:pt x="1210" y="3357"/>
                    <a:pt x="1321" y="3279"/>
                  </a:cubicBezTo>
                  <a:lnTo>
                    <a:pt x="3640" y="1531"/>
                  </a:lnTo>
                  <a:cubicBezTo>
                    <a:pt x="4015" y="1299"/>
                    <a:pt x="4158" y="817"/>
                    <a:pt x="3944" y="424"/>
                  </a:cubicBezTo>
                  <a:cubicBezTo>
                    <a:pt x="3808" y="179"/>
                    <a:pt x="3496" y="1"/>
                    <a:pt x="320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625018" y="224231"/>
              <a:ext cx="141590" cy="128431"/>
            </a:xfrm>
            <a:custGeom>
              <a:rect b="b" l="l" r="r" t="t"/>
              <a:pathLst>
                <a:path extrusionOk="0" h="4021" w="4433">
                  <a:moveTo>
                    <a:pt x="3324" y="1"/>
                  </a:moveTo>
                  <a:cubicBezTo>
                    <a:pt x="3078" y="1"/>
                    <a:pt x="2834" y="122"/>
                    <a:pt x="2679" y="416"/>
                  </a:cubicBezTo>
                  <a:cubicBezTo>
                    <a:pt x="2233" y="1255"/>
                    <a:pt x="1555" y="1969"/>
                    <a:pt x="752" y="2486"/>
                  </a:cubicBezTo>
                  <a:cubicBezTo>
                    <a:pt x="0" y="2937"/>
                    <a:pt x="452" y="4021"/>
                    <a:pt x="1156" y="4021"/>
                  </a:cubicBezTo>
                  <a:cubicBezTo>
                    <a:pt x="1288" y="4021"/>
                    <a:pt x="1429" y="3983"/>
                    <a:pt x="1573" y="3896"/>
                  </a:cubicBezTo>
                  <a:cubicBezTo>
                    <a:pt x="2625" y="3253"/>
                    <a:pt x="3500" y="2325"/>
                    <a:pt x="4088" y="1237"/>
                  </a:cubicBezTo>
                  <a:cubicBezTo>
                    <a:pt x="4433" y="598"/>
                    <a:pt x="3870" y="1"/>
                    <a:pt x="3324"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680690" y="370612"/>
              <a:ext cx="131082" cy="109458"/>
            </a:xfrm>
            <a:custGeom>
              <a:rect b="b" l="l" r="r" t="t"/>
              <a:pathLst>
                <a:path extrusionOk="0" h="3427" w="4104">
                  <a:moveTo>
                    <a:pt x="2907" y="0"/>
                  </a:moveTo>
                  <a:cubicBezTo>
                    <a:pt x="2723" y="0"/>
                    <a:pt x="2533" y="71"/>
                    <a:pt x="2363" y="240"/>
                  </a:cubicBezTo>
                  <a:lnTo>
                    <a:pt x="579" y="2025"/>
                  </a:lnTo>
                  <a:cubicBezTo>
                    <a:pt x="0" y="2603"/>
                    <a:pt x="549" y="3427"/>
                    <a:pt x="1183" y="3427"/>
                  </a:cubicBezTo>
                  <a:cubicBezTo>
                    <a:pt x="1370" y="3427"/>
                    <a:pt x="1564" y="3355"/>
                    <a:pt x="1739" y="3184"/>
                  </a:cubicBezTo>
                  <a:lnTo>
                    <a:pt x="3523" y="1400"/>
                  </a:lnTo>
                  <a:cubicBezTo>
                    <a:pt x="4103" y="834"/>
                    <a:pt x="3539" y="0"/>
                    <a:pt x="2907"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243080" y="444617"/>
              <a:ext cx="129804" cy="110417"/>
            </a:xfrm>
            <a:custGeom>
              <a:rect b="b" l="l" r="r" t="t"/>
              <a:pathLst>
                <a:path extrusionOk="0" h="3457" w="4064">
                  <a:moveTo>
                    <a:pt x="2882" y="1"/>
                  </a:moveTo>
                  <a:cubicBezTo>
                    <a:pt x="2699" y="1"/>
                    <a:pt x="2510" y="72"/>
                    <a:pt x="2343" y="243"/>
                  </a:cubicBezTo>
                  <a:lnTo>
                    <a:pt x="577" y="2045"/>
                  </a:lnTo>
                  <a:cubicBezTo>
                    <a:pt x="1" y="2635"/>
                    <a:pt x="553" y="3457"/>
                    <a:pt x="1180" y="3457"/>
                  </a:cubicBezTo>
                  <a:cubicBezTo>
                    <a:pt x="1368" y="3457"/>
                    <a:pt x="1563" y="3382"/>
                    <a:pt x="1737" y="3205"/>
                  </a:cubicBezTo>
                  <a:lnTo>
                    <a:pt x="3485" y="1403"/>
                  </a:lnTo>
                  <a:cubicBezTo>
                    <a:pt x="4064" y="824"/>
                    <a:pt x="3504" y="1"/>
                    <a:pt x="288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7"/>
          <p:cNvSpPr/>
          <p:nvPr/>
        </p:nvSpPr>
        <p:spPr>
          <a:xfrm flipH="1" rot="-5686088">
            <a:off x="6775429" y="4161012"/>
            <a:ext cx="619318" cy="1244691"/>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7"/>
          <p:cNvGrpSpPr/>
          <p:nvPr/>
        </p:nvGrpSpPr>
        <p:grpSpPr>
          <a:xfrm>
            <a:off x="7266007" y="4460579"/>
            <a:ext cx="475107" cy="645539"/>
            <a:chOff x="6925407" y="4474454"/>
            <a:chExt cx="475107" cy="645539"/>
          </a:xfrm>
        </p:grpSpPr>
        <p:sp>
          <p:nvSpPr>
            <p:cNvPr id="205" name="Google Shape;205;p7"/>
            <p:cNvSpPr/>
            <p:nvPr/>
          </p:nvSpPr>
          <p:spPr>
            <a:xfrm>
              <a:off x="7114939" y="4645270"/>
              <a:ext cx="119839" cy="131753"/>
            </a:xfrm>
            <a:custGeom>
              <a:rect b="b" l="l" r="r" t="t"/>
              <a:pathLst>
                <a:path extrusionOk="0" h="4125" w="3752">
                  <a:moveTo>
                    <a:pt x="2984" y="0"/>
                  </a:moveTo>
                  <a:cubicBezTo>
                    <a:pt x="2815" y="0"/>
                    <a:pt x="2643" y="72"/>
                    <a:pt x="2519" y="244"/>
                  </a:cubicBezTo>
                  <a:lnTo>
                    <a:pt x="289" y="3331"/>
                  </a:lnTo>
                  <a:cubicBezTo>
                    <a:pt x="1" y="3732"/>
                    <a:pt x="382" y="4124"/>
                    <a:pt x="776" y="4124"/>
                  </a:cubicBezTo>
                  <a:cubicBezTo>
                    <a:pt x="943" y="4124"/>
                    <a:pt x="1113" y="4054"/>
                    <a:pt x="1235" y="3884"/>
                  </a:cubicBezTo>
                  <a:lnTo>
                    <a:pt x="3465" y="797"/>
                  </a:lnTo>
                  <a:cubicBezTo>
                    <a:pt x="3752" y="386"/>
                    <a:pt x="3376" y="0"/>
                    <a:pt x="2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7154864" y="4760222"/>
              <a:ext cx="113738" cy="139067"/>
            </a:xfrm>
            <a:custGeom>
              <a:rect b="b" l="l" r="r" t="t"/>
              <a:pathLst>
                <a:path extrusionOk="0" h="4354" w="3561">
                  <a:moveTo>
                    <a:pt x="2816" y="1"/>
                  </a:moveTo>
                  <a:cubicBezTo>
                    <a:pt x="2653" y="1"/>
                    <a:pt x="2493" y="79"/>
                    <a:pt x="2393" y="267"/>
                  </a:cubicBezTo>
                  <a:cubicBezTo>
                    <a:pt x="1823" y="1391"/>
                    <a:pt x="1127" y="2426"/>
                    <a:pt x="342" y="3389"/>
                  </a:cubicBezTo>
                  <a:cubicBezTo>
                    <a:pt x="1" y="3799"/>
                    <a:pt x="368" y="4354"/>
                    <a:pt x="760" y="4354"/>
                  </a:cubicBezTo>
                  <a:cubicBezTo>
                    <a:pt x="881" y="4354"/>
                    <a:pt x="1004" y="4301"/>
                    <a:pt x="1109" y="4175"/>
                  </a:cubicBezTo>
                  <a:cubicBezTo>
                    <a:pt x="1983" y="3140"/>
                    <a:pt x="2715" y="2016"/>
                    <a:pt x="3339" y="820"/>
                  </a:cubicBezTo>
                  <a:cubicBezTo>
                    <a:pt x="3561" y="389"/>
                    <a:pt x="3179" y="1"/>
                    <a:pt x="28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6925407" y="4824293"/>
              <a:ext cx="162415" cy="157145"/>
            </a:xfrm>
            <a:custGeom>
              <a:rect b="b" l="l" r="r" t="t"/>
              <a:pathLst>
                <a:path extrusionOk="0" h="4920" w="5085">
                  <a:moveTo>
                    <a:pt x="3829" y="0"/>
                  </a:moveTo>
                  <a:cubicBezTo>
                    <a:pt x="3649" y="0"/>
                    <a:pt x="3464" y="61"/>
                    <a:pt x="3297" y="206"/>
                  </a:cubicBezTo>
                  <a:cubicBezTo>
                    <a:pt x="2119" y="1205"/>
                    <a:pt x="1138" y="2383"/>
                    <a:pt x="371" y="3703"/>
                  </a:cubicBezTo>
                  <a:cubicBezTo>
                    <a:pt x="0" y="4333"/>
                    <a:pt x="570" y="4920"/>
                    <a:pt x="1133" y="4920"/>
                  </a:cubicBezTo>
                  <a:cubicBezTo>
                    <a:pt x="1384" y="4920"/>
                    <a:pt x="1633" y="4804"/>
                    <a:pt x="1798" y="4524"/>
                  </a:cubicBezTo>
                  <a:cubicBezTo>
                    <a:pt x="2494" y="3328"/>
                    <a:pt x="3386" y="2258"/>
                    <a:pt x="4439" y="1366"/>
                  </a:cubicBezTo>
                  <a:cubicBezTo>
                    <a:pt x="5085" y="832"/>
                    <a:pt x="4493" y="0"/>
                    <a:pt x="3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7002191" y="4653702"/>
              <a:ext cx="103198" cy="108117"/>
            </a:xfrm>
            <a:custGeom>
              <a:rect b="b" l="l" r="r" t="t"/>
              <a:pathLst>
                <a:path extrusionOk="0" h="3385" w="3231">
                  <a:moveTo>
                    <a:pt x="2267" y="0"/>
                  </a:moveTo>
                  <a:cubicBezTo>
                    <a:pt x="1984" y="0"/>
                    <a:pt x="1708" y="139"/>
                    <a:pt x="1553" y="390"/>
                  </a:cubicBezTo>
                  <a:lnTo>
                    <a:pt x="268" y="2157"/>
                  </a:lnTo>
                  <a:cubicBezTo>
                    <a:pt x="1" y="2514"/>
                    <a:pt x="197" y="3085"/>
                    <a:pt x="554" y="3281"/>
                  </a:cubicBezTo>
                  <a:cubicBezTo>
                    <a:pt x="682" y="3351"/>
                    <a:pt x="822" y="3385"/>
                    <a:pt x="960" y="3385"/>
                  </a:cubicBezTo>
                  <a:cubicBezTo>
                    <a:pt x="1245" y="3385"/>
                    <a:pt x="1522" y="3242"/>
                    <a:pt x="1678" y="2978"/>
                  </a:cubicBezTo>
                  <a:lnTo>
                    <a:pt x="2963" y="1211"/>
                  </a:lnTo>
                  <a:cubicBezTo>
                    <a:pt x="3230" y="872"/>
                    <a:pt x="3034" y="319"/>
                    <a:pt x="2677" y="105"/>
                  </a:cubicBezTo>
                  <a:cubicBezTo>
                    <a:pt x="2548" y="34"/>
                    <a:pt x="2406" y="0"/>
                    <a:pt x="2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7253846" y="4487135"/>
              <a:ext cx="146668" cy="154047"/>
            </a:xfrm>
            <a:custGeom>
              <a:rect b="b" l="l" r="r" t="t"/>
              <a:pathLst>
                <a:path extrusionOk="0" h="4823" w="4592">
                  <a:moveTo>
                    <a:pt x="3518" y="1"/>
                  </a:moveTo>
                  <a:cubicBezTo>
                    <a:pt x="3378" y="1"/>
                    <a:pt x="3229" y="50"/>
                    <a:pt x="3077" y="163"/>
                  </a:cubicBezTo>
                  <a:cubicBezTo>
                    <a:pt x="1882" y="1038"/>
                    <a:pt x="918" y="2215"/>
                    <a:pt x="294" y="3571"/>
                  </a:cubicBezTo>
                  <a:cubicBezTo>
                    <a:pt x="1" y="4230"/>
                    <a:pt x="568" y="4823"/>
                    <a:pt x="1098" y="4823"/>
                  </a:cubicBezTo>
                  <a:cubicBezTo>
                    <a:pt x="1343" y="4823"/>
                    <a:pt x="1580" y="4696"/>
                    <a:pt x="1721" y="4392"/>
                  </a:cubicBezTo>
                  <a:cubicBezTo>
                    <a:pt x="2203" y="3286"/>
                    <a:pt x="2952" y="2322"/>
                    <a:pt x="3916" y="1573"/>
                  </a:cubicBezTo>
                  <a:cubicBezTo>
                    <a:pt x="4591" y="1059"/>
                    <a:pt x="4167" y="1"/>
                    <a:pt x="3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7031480" y="4978148"/>
              <a:ext cx="137150" cy="141846"/>
            </a:xfrm>
            <a:custGeom>
              <a:rect b="b" l="l" r="r" t="t"/>
              <a:pathLst>
                <a:path extrusionOk="0" h="4441" w="4294">
                  <a:moveTo>
                    <a:pt x="3391" y="0"/>
                  </a:moveTo>
                  <a:cubicBezTo>
                    <a:pt x="3175" y="0"/>
                    <a:pt x="2956" y="91"/>
                    <a:pt x="2777" y="242"/>
                  </a:cubicBezTo>
                  <a:cubicBezTo>
                    <a:pt x="1760" y="1045"/>
                    <a:pt x="939" y="2062"/>
                    <a:pt x="333" y="3204"/>
                  </a:cubicBezTo>
                  <a:cubicBezTo>
                    <a:pt x="1" y="3843"/>
                    <a:pt x="567" y="4440"/>
                    <a:pt x="1114" y="4440"/>
                  </a:cubicBezTo>
                  <a:cubicBezTo>
                    <a:pt x="1362" y="4440"/>
                    <a:pt x="1605" y="4319"/>
                    <a:pt x="1760" y="4025"/>
                  </a:cubicBezTo>
                  <a:cubicBezTo>
                    <a:pt x="2295" y="3008"/>
                    <a:pt x="3027" y="2116"/>
                    <a:pt x="3937" y="1384"/>
                  </a:cubicBezTo>
                  <a:cubicBezTo>
                    <a:pt x="4294" y="1116"/>
                    <a:pt x="4222" y="528"/>
                    <a:pt x="3937" y="242"/>
                  </a:cubicBezTo>
                  <a:cubicBezTo>
                    <a:pt x="3777" y="73"/>
                    <a:pt x="3585" y="0"/>
                    <a:pt x="3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7233660" y="4849494"/>
              <a:ext cx="136064" cy="139993"/>
            </a:xfrm>
            <a:custGeom>
              <a:rect b="b" l="l" r="r" t="t"/>
              <a:pathLst>
                <a:path extrusionOk="0" h="4383" w="4260">
                  <a:moveTo>
                    <a:pt x="3109" y="0"/>
                  </a:moveTo>
                  <a:cubicBezTo>
                    <a:pt x="2859" y="0"/>
                    <a:pt x="2606" y="106"/>
                    <a:pt x="2424" y="363"/>
                  </a:cubicBezTo>
                  <a:lnTo>
                    <a:pt x="426" y="3199"/>
                  </a:lnTo>
                  <a:cubicBezTo>
                    <a:pt x="1" y="3800"/>
                    <a:pt x="575" y="4383"/>
                    <a:pt x="1165" y="4383"/>
                  </a:cubicBezTo>
                  <a:cubicBezTo>
                    <a:pt x="1417" y="4383"/>
                    <a:pt x="1672" y="4276"/>
                    <a:pt x="1853" y="4020"/>
                  </a:cubicBezTo>
                  <a:lnTo>
                    <a:pt x="3834" y="1183"/>
                  </a:lnTo>
                  <a:cubicBezTo>
                    <a:pt x="4259" y="583"/>
                    <a:pt x="3694" y="0"/>
                    <a:pt x="3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7117686" y="4474454"/>
              <a:ext cx="121244" cy="131273"/>
            </a:xfrm>
            <a:custGeom>
              <a:rect b="b" l="l" r="r" t="t"/>
              <a:pathLst>
                <a:path extrusionOk="0" h="4110" w="3796">
                  <a:moveTo>
                    <a:pt x="2648" y="1"/>
                  </a:moveTo>
                  <a:cubicBezTo>
                    <a:pt x="2401" y="1"/>
                    <a:pt x="2154" y="113"/>
                    <a:pt x="1987" y="382"/>
                  </a:cubicBezTo>
                  <a:lnTo>
                    <a:pt x="399" y="2898"/>
                  </a:lnTo>
                  <a:cubicBezTo>
                    <a:pt x="0" y="3521"/>
                    <a:pt x="577" y="4109"/>
                    <a:pt x="1149" y="4109"/>
                  </a:cubicBezTo>
                  <a:cubicBezTo>
                    <a:pt x="1396" y="4109"/>
                    <a:pt x="1642" y="4000"/>
                    <a:pt x="1809" y="3736"/>
                  </a:cubicBezTo>
                  <a:lnTo>
                    <a:pt x="3397" y="1221"/>
                  </a:lnTo>
                  <a:cubicBezTo>
                    <a:pt x="3795" y="598"/>
                    <a:pt x="3220" y="1"/>
                    <a:pt x="2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6941217" y="4547341"/>
              <a:ext cx="120286" cy="126546"/>
            </a:xfrm>
            <a:custGeom>
              <a:rect b="b" l="l" r="r" t="t"/>
              <a:pathLst>
                <a:path extrusionOk="0" h="3962" w="3766">
                  <a:moveTo>
                    <a:pt x="2875" y="0"/>
                  </a:moveTo>
                  <a:cubicBezTo>
                    <a:pt x="2668" y="0"/>
                    <a:pt x="2463" y="80"/>
                    <a:pt x="2302" y="241"/>
                  </a:cubicBezTo>
                  <a:lnTo>
                    <a:pt x="304" y="2561"/>
                  </a:lnTo>
                  <a:cubicBezTo>
                    <a:pt x="1" y="2882"/>
                    <a:pt x="1" y="3399"/>
                    <a:pt x="304" y="3720"/>
                  </a:cubicBezTo>
                  <a:cubicBezTo>
                    <a:pt x="464" y="3881"/>
                    <a:pt x="674" y="3961"/>
                    <a:pt x="884" y="3961"/>
                  </a:cubicBezTo>
                  <a:cubicBezTo>
                    <a:pt x="1093" y="3961"/>
                    <a:pt x="1303" y="3881"/>
                    <a:pt x="1464" y="3720"/>
                  </a:cubicBezTo>
                  <a:lnTo>
                    <a:pt x="3462" y="1401"/>
                  </a:lnTo>
                  <a:cubicBezTo>
                    <a:pt x="3765" y="1062"/>
                    <a:pt x="3765" y="562"/>
                    <a:pt x="3462" y="241"/>
                  </a:cubicBezTo>
                  <a:cubicBezTo>
                    <a:pt x="3293" y="80"/>
                    <a:pt x="3083" y="0"/>
                    <a:pt x="2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215" name="Google Shape;215;p7"/>
          <p:cNvSpPr/>
          <p:nvPr/>
        </p:nvSpPr>
        <p:spPr>
          <a:xfrm>
            <a:off x="243064" y="375722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64141" y="126906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1156666" y="679034"/>
            <a:ext cx="46083" cy="35599"/>
          </a:xfrm>
          <a:custGeom>
            <a:rect b="b" l="l" r="r" t="t"/>
            <a:pathLst>
              <a:path extrusionOk="0" h="1090" w="1411">
                <a:moveTo>
                  <a:pt x="715" y="1"/>
                </a:moveTo>
                <a:cubicBezTo>
                  <a:pt x="1" y="1"/>
                  <a:pt x="1" y="1089"/>
                  <a:pt x="715" y="1089"/>
                </a:cubicBezTo>
                <a:cubicBezTo>
                  <a:pt x="1410" y="1089"/>
                  <a:pt x="1410"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8661729" y="3464831"/>
            <a:ext cx="45610" cy="35358"/>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1628669" y="4661016"/>
            <a:ext cx="90071" cy="69565"/>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7916583" y="513254"/>
            <a:ext cx="67841" cy="52477"/>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8493054" y="1580754"/>
            <a:ext cx="90071" cy="70108"/>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rgbClr val="CAEAEF"/>
        </a:solidFill>
      </p:bgPr>
    </p:bg>
    <p:spTree>
      <p:nvGrpSpPr>
        <p:cNvPr id="222" name="Shape 222"/>
        <p:cNvGrpSpPr/>
        <p:nvPr/>
      </p:nvGrpSpPr>
      <p:grpSpPr>
        <a:xfrm>
          <a:off x="0" y="0"/>
          <a:ext cx="0" cy="0"/>
          <a:chOff x="0" y="0"/>
          <a:chExt cx="0" cy="0"/>
        </a:xfrm>
      </p:grpSpPr>
      <p:sp>
        <p:nvSpPr>
          <p:cNvPr id="223" name="Google Shape;223;p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bg>
      <p:bgPr>
        <a:solidFill>
          <a:srgbClr val="CAEAEF"/>
        </a:solidFill>
      </p:bgPr>
    </p:bg>
    <p:spTree>
      <p:nvGrpSpPr>
        <p:cNvPr id="224" name="Shape 224"/>
        <p:cNvGrpSpPr/>
        <p:nvPr/>
      </p:nvGrpSpPr>
      <p:grpSpPr>
        <a:xfrm>
          <a:off x="0" y="0"/>
          <a:ext cx="0" cy="0"/>
          <a:chOff x="0" y="0"/>
          <a:chExt cx="0" cy="0"/>
        </a:xfrm>
      </p:grpSpPr>
      <p:sp>
        <p:nvSpPr>
          <p:cNvPr id="225" name="Google Shape;225;p9"/>
          <p:cNvSpPr/>
          <p:nvPr/>
        </p:nvSpPr>
        <p:spPr>
          <a:xfrm>
            <a:off x="-588623" y="481618"/>
            <a:ext cx="1433835" cy="132293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rot="4277893">
            <a:off x="7298703" y="3964696"/>
            <a:ext cx="2264157" cy="289205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rot="10800000">
            <a:off x="-1477360" y="4388212"/>
            <a:ext cx="12098701" cy="3415779"/>
          </a:xfrm>
          <a:custGeom>
            <a:rect b="b" l="l" r="r" t="t"/>
            <a:pathLst>
              <a:path extrusionOk="0" h="104586" w="370444">
                <a:moveTo>
                  <a:pt x="366096" y="0"/>
                </a:moveTo>
                <a:lnTo>
                  <a:pt x="1053" y="12169"/>
                </a:lnTo>
                <a:lnTo>
                  <a:pt x="1053" y="12169"/>
                </a:lnTo>
                <a:lnTo>
                  <a:pt x="1" y="33544"/>
                </a:lnTo>
                <a:cubicBezTo>
                  <a:pt x="1" y="33544"/>
                  <a:pt x="19003" y="60397"/>
                  <a:pt x="68124" y="92282"/>
                </a:cubicBezTo>
                <a:cubicBezTo>
                  <a:pt x="82423" y="101569"/>
                  <a:pt x="94666" y="104586"/>
                  <a:pt x="105821" y="104586"/>
                </a:cubicBezTo>
                <a:cubicBezTo>
                  <a:pt x="126508" y="104586"/>
                  <a:pt x="143454" y="94212"/>
                  <a:pt x="162839" y="94212"/>
                </a:cubicBezTo>
                <a:cubicBezTo>
                  <a:pt x="168910" y="94212"/>
                  <a:pt x="175221" y="95230"/>
                  <a:pt x="181960" y="97903"/>
                </a:cubicBezTo>
                <a:cubicBezTo>
                  <a:pt x="186333" y="99637"/>
                  <a:pt x="190744" y="100400"/>
                  <a:pt x="195201" y="100400"/>
                </a:cubicBezTo>
                <a:cubicBezTo>
                  <a:pt x="227829" y="100400"/>
                  <a:pt x="262957" y="59510"/>
                  <a:pt x="304300" y="59510"/>
                </a:cubicBezTo>
                <a:cubicBezTo>
                  <a:pt x="308783" y="59510"/>
                  <a:pt x="313340" y="59991"/>
                  <a:pt x="317975" y="61058"/>
                </a:cubicBezTo>
                <a:cubicBezTo>
                  <a:pt x="322072" y="61998"/>
                  <a:pt x="325823" y="62433"/>
                  <a:pt x="329258" y="62433"/>
                </a:cubicBezTo>
                <a:cubicBezTo>
                  <a:pt x="370444" y="62433"/>
                  <a:pt x="366096" y="0"/>
                  <a:pt x="366096" y="0"/>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9"/>
          <p:cNvGrpSpPr/>
          <p:nvPr/>
        </p:nvGrpSpPr>
        <p:grpSpPr>
          <a:xfrm flipH="1">
            <a:off x="380782" y="198286"/>
            <a:ext cx="664892" cy="682431"/>
            <a:chOff x="4007590" y="88411"/>
            <a:chExt cx="664892" cy="682431"/>
          </a:xfrm>
        </p:grpSpPr>
        <p:sp>
          <p:nvSpPr>
            <p:cNvPr id="229" name="Google Shape;229;p9"/>
            <p:cNvSpPr/>
            <p:nvPr/>
          </p:nvSpPr>
          <p:spPr>
            <a:xfrm>
              <a:off x="4200839" y="262685"/>
              <a:ext cx="122573" cy="134625"/>
            </a:xfrm>
            <a:custGeom>
              <a:rect b="b" l="l" r="r" t="t"/>
              <a:pathLst>
                <a:path extrusionOk="0" h="4122" w="3753">
                  <a:moveTo>
                    <a:pt x="2979" y="0"/>
                  </a:moveTo>
                  <a:cubicBezTo>
                    <a:pt x="2811" y="0"/>
                    <a:pt x="2641" y="71"/>
                    <a:pt x="2519" y="241"/>
                  </a:cubicBezTo>
                  <a:lnTo>
                    <a:pt x="288" y="3328"/>
                  </a:lnTo>
                  <a:cubicBezTo>
                    <a:pt x="0" y="3729"/>
                    <a:pt x="381" y="4121"/>
                    <a:pt x="775" y="4121"/>
                  </a:cubicBezTo>
                  <a:cubicBezTo>
                    <a:pt x="942" y="4121"/>
                    <a:pt x="1112" y="4051"/>
                    <a:pt x="1234" y="3881"/>
                  </a:cubicBezTo>
                  <a:lnTo>
                    <a:pt x="3464" y="776"/>
                  </a:lnTo>
                  <a:cubicBezTo>
                    <a:pt x="3752" y="388"/>
                    <a:pt x="3373" y="0"/>
                    <a:pt x="2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4549942" y="350703"/>
              <a:ext cx="122540" cy="134723"/>
            </a:xfrm>
            <a:custGeom>
              <a:rect b="b" l="l" r="r" t="t"/>
              <a:pathLst>
                <a:path extrusionOk="0" h="4125" w="3752">
                  <a:moveTo>
                    <a:pt x="2976" y="0"/>
                  </a:moveTo>
                  <a:cubicBezTo>
                    <a:pt x="2809" y="0"/>
                    <a:pt x="2640" y="71"/>
                    <a:pt x="2517" y="240"/>
                  </a:cubicBezTo>
                  <a:lnTo>
                    <a:pt x="287" y="3345"/>
                  </a:lnTo>
                  <a:cubicBezTo>
                    <a:pt x="1" y="3743"/>
                    <a:pt x="375" y="4124"/>
                    <a:pt x="766" y="4124"/>
                  </a:cubicBezTo>
                  <a:cubicBezTo>
                    <a:pt x="936" y="4124"/>
                    <a:pt x="1109" y="4053"/>
                    <a:pt x="1233" y="3880"/>
                  </a:cubicBezTo>
                  <a:lnTo>
                    <a:pt x="3463" y="794"/>
                  </a:lnTo>
                  <a:cubicBezTo>
                    <a:pt x="3751" y="392"/>
                    <a:pt x="3371" y="0"/>
                    <a:pt x="29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4241696" y="379999"/>
              <a:ext cx="116857" cy="142430"/>
            </a:xfrm>
            <a:custGeom>
              <a:rect b="b" l="l" r="r" t="t"/>
              <a:pathLst>
                <a:path extrusionOk="0" h="4361" w="3578">
                  <a:moveTo>
                    <a:pt x="2827" y="1"/>
                  </a:moveTo>
                  <a:cubicBezTo>
                    <a:pt x="2666" y="1"/>
                    <a:pt x="2508" y="80"/>
                    <a:pt x="2410" y="271"/>
                  </a:cubicBezTo>
                  <a:cubicBezTo>
                    <a:pt x="1839" y="1395"/>
                    <a:pt x="1143" y="2430"/>
                    <a:pt x="340" y="3394"/>
                  </a:cubicBezTo>
                  <a:cubicBezTo>
                    <a:pt x="0" y="3815"/>
                    <a:pt x="364" y="4360"/>
                    <a:pt x="762" y="4360"/>
                  </a:cubicBezTo>
                  <a:cubicBezTo>
                    <a:pt x="886" y="4360"/>
                    <a:pt x="1014" y="4307"/>
                    <a:pt x="1125" y="4179"/>
                  </a:cubicBezTo>
                  <a:cubicBezTo>
                    <a:pt x="1981" y="3144"/>
                    <a:pt x="2731" y="2020"/>
                    <a:pt x="3355" y="824"/>
                  </a:cubicBezTo>
                  <a:cubicBezTo>
                    <a:pt x="3578" y="404"/>
                    <a:pt x="3192" y="1"/>
                    <a:pt x="2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4007590" y="445875"/>
              <a:ext cx="165684" cy="160753"/>
            </a:xfrm>
            <a:custGeom>
              <a:rect b="b" l="l" r="r" t="t"/>
              <a:pathLst>
                <a:path extrusionOk="0" h="4922" w="5073">
                  <a:moveTo>
                    <a:pt x="3814" y="1"/>
                  </a:moveTo>
                  <a:cubicBezTo>
                    <a:pt x="3634" y="1"/>
                    <a:pt x="3449" y="60"/>
                    <a:pt x="3279" y="199"/>
                  </a:cubicBezTo>
                  <a:cubicBezTo>
                    <a:pt x="2119" y="1198"/>
                    <a:pt x="1138" y="2376"/>
                    <a:pt x="371" y="3696"/>
                  </a:cubicBezTo>
                  <a:cubicBezTo>
                    <a:pt x="1" y="4326"/>
                    <a:pt x="570" y="4921"/>
                    <a:pt x="1127" y="4921"/>
                  </a:cubicBezTo>
                  <a:cubicBezTo>
                    <a:pt x="1375" y="4921"/>
                    <a:pt x="1621" y="4803"/>
                    <a:pt x="1780" y="4517"/>
                  </a:cubicBezTo>
                  <a:cubicBezTo>
                    <a:pt x="2476" y="3322"/>
                    <a:pt x="3386" y="2251"/>
                    <a:pt x="4439" y="1359"/>
                  </a:cubicBezTo>
                  <a:cubicBezTo>
                    <a:pt x="5072" y="824"/>
                    <a:pt x="4484" y="1"/>
                    <a:pt x="3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4086104" y="271209"/>
              <a:ext cx="105524" cy="110587"/>
            </a:xfrm>
            <a:custGeom>
              <a:rect b="b" l="l" r="r" t="t"/>
              <a:pathLst>
                <a:path extrusionOk="0" h="3386" w="3231">
                  <a:moveTo>
                    <a:pt x="2254" y="1"/>
                  </a:moveTo>
                  <a:cubicBezTo>
                    <a:pt x="1976" y="1"/>
                    <a:pt x="1709" y="140"/>
                    <a:pt x="1553" y="391"/>
                  </a:cubicBezTo>
                  <a:lnTo>
                    <a:pt x="251" y="2175"/>
                  </a:lnTo>
                  <a:cubicBezTo>
                    <a:pt x="1" y="2532"/>
                    <a:pt x="197" y="3085"/>
                    <a:pt x="554" y="3281"/>
                  </a:cubicBezTo>
                  <a:cubicBezTo>
                    <a:pt x="684" y="3352"/>
                    <a:pt x="823" y="3386"/>
                    <a:pt x="960" y="3386"/>
                  </a:cubicBezTo>
                  <a:cubicBezTo>
                    <a:pt x="1237" y="3386"/>
                    <a:pt x="1505" y="3247"/>
                    <a:pt x="1660" y="2996"/>
                  </a:cubicBezTo>
                  <a:lnTo>
                    <a:pt x="2963" y="1211"/>
                  </a:lnTo>
                  <a:cubicBezTo>
                    <a:pt x="3230" y="872"/>
                    <a:pt x="3016" y="319"/>
                    <a:pt x="2659" y="105"/>
                  </a:cubicBezTo>
                  <a:cubicBezTo>
                    <a:pt x="2530" y="34"/>
                    <a:pt x="2391" y="1"/>
                    <a:pt x="2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4343432" y="100920"/>
              <a:ext cx="149877" cy="157487"/>
            </a:xfrm>
            <a:custGeom>
              <a:rect b="b" l="l" r="r" t="t"/>
              <a:pathLst>
                <a:path extrusionOk="0" h="4822" w="4589">
                  <a:moveTo>
                    <a:pt x="3512" y="0"/>
                  </a:moveTo>
                  <a:cubicBezTo>
                    <a:pt x="3373" y="0"/>
                    <a:pt x="3226" y="49"/>
                    <a:pt x="3077" y="163"/>
                  </a:cubicBezTo>
                  <a:cubicBezTo>
                    <a:pt x="1864" y="1037"/>
                    <a:pt x="918" y="2214"/>
                    <a:pt x="294" y="3571"/>
                  </a:cubicBezTo>
                  <a:cubicBezTo>
                    <a:pt x="1" y="4230"/>
                    <a:pt x="568" y="4822"/>
                    <a:pt x="1093" y="4822"/>
                  </a:cubicBezTo>
                  <a:cubicBezTo>
                    <a:pt x="1335" y="4822"/>
                    <a:pt x="1568" y="4696"/>
                    <a:pt x="1703" y="4391"/>
                  </a:cubicBezTo>
                  <a:cubicBezTo>
                    <a:pt x="2185" y="3285"/>
                    <a:pt x="2935" y="2322"/>
                    <a:pt x="3898" y="1572"/>
                  </a:cubicBezTo>
                  <a:cubicBezTo>
                    <a:pt x="4588" y="1058"/>
                    <a:pt x="4154" y="0"/>
                    <a:pt x="3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4115662" y="602969"/>
              <a:ext cx="140079" cy="144782"/>
            </a:xfrm>
            <a:custGeom>
              <a:rect b="b" l="l" r="r" t="t"/>
              <a:pathLst>
                <a:path extrusionOk="0" h="4433" w="4289">
                  <a:moveTo>
                    <a:pt x="3392" y="1"/>
                  </a:moveTo>
                  <a:cubicBezTo>
                    <a:pt x="3178" y="1"/>
                    <a:pt x="2960" y="92"/>
                    <a:pt x="2771" y="242"/>
                  </a:cubicBezTo>
                  <a:cubicBezTo>
                    <a:pt x="1772" y="1045"/>
                    <a:pt x="934" y="2044"/>
                    <a:pt x="345" y="3204"/>
                  </a:cubicBezTo>
                  <a:cubicBezTo>
                    <a:pt x="0" y="3844"/>
                    <a:pt x="572" y="4433"/>
                    <a:pt x="1118" y="4433"/>
                  </a:cubicBezTo>
                  <a:cubicBezTo>
                    <a:pt x="1364" y="4433"/>
                    <a:pt x="1605" y="4313"/>
                    <a:pt x="1754" y="4025"/>
                  </a:cubicBezTo>
                  <a:cubicBezTo>
                    <a:pt x="2290" y="3008"/>
                    <a:pt x="3039" y="2098"/>
                    <a:pt x="3931" y="1384"/>
                  </a:cubicBezTo>
                  <a:cubicBezTo>
                    <a:pt x="4288" y="1117"/>
                    <a:pt x="4217" y="528"/>
                    <a:pt x="3931" y="242"/>
                  </a:cubicBezTo>
                  <a:cubicBezTo>
                    <a:pt x="3771" y="74"/>
                    <a:pt x="3583" y="1"/>
                    <a:pt x="33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4323379" y="471415"/>
              <a:ext cx="138936" cy="143149"/>
            </a:xfrm>
            <a:custGeom>
              <a:rect b="b" l="l" r="r" t="t"/>
              <a:pathLst>
                <a:path extrusionOk="0" h="4383" w="4254">
                  <a:moveTo>
                    <a:pt x="3087" y="0"/>
                  </a:moveTo>
                  <a:cubicBezTo>
                    <a:pt x="2835" y="0"/>
                    <a:pt x="2583" y="107"/>
                    <a:pt x="2407" y="363"/>
                  </a:cubicBezTo>
                  <a:lnTo>
                    <a:pt x="426" y="3200"/>
                  </a:lnTo>
                  <a:cubicBezTo>
                    <a:pt x="1" y="3800"/>
                    <a:pt x="566" y="4383"/>
                    <a:pt x="1151" y="4383"/>
                  </a:cubicBezTo>
                  <a:cubicBezTo>
                    <a:pt x="1401" y="4383"/>
                    <a:pt x="1654" y="4277"/>
                    <a:pt x="1836" y="4020"/>
                  </a:cubicBezTo>
                  <a:lnTo>
                    <a:pt x="3816" y="1184"/>
                  </a:lnTo>
                  <a:cubicBezTo>
                    <a:pt x="4254" y="583"/>
                    <a:pt x="3675" y="0"/>
                    <a:pt x="30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4409699" y="627595"/>
              <a:ext cx="139034" cy="143247"/>
            </a:xfrm>
            <a:custGeom>
              <a:rect b="b" l="l" r="r" t="t"/>
              <a:pathLst>
                <a:path extrusionOk="0" h="4386" w="4257">
                  <a:moveTo>
                    <a:pt x="3107" y="0"/>
                  </a:moveTo>
                  <a:cubicBezTo>
                    <a:pt x="2857" y="0"/>
                    <a:pt x="2604" y="106"/>
                    <a:pt x="2422" y="363"/>
                  </a:cubicBezTo>
                  <a:lnTo>
                    <a:pt x="424" y="3200"/>
                  </a:lnTo>
                  <a:cubicBezTo>
                    <a:pt x="0" y="3810"/>
                    <a:pt x="569" y="4386"/>
                    <a:pt x="1157" y="4386"/>
                  </a:cubicBezTo>
                  <a:cubicBezTo>
                    <a:pt x="1411" y="4386"/>
                    <a:pt x="1668" y="4279"/>
                    <a:pt x="1851" y="4020"/>
                  </a:cubicBezTo>
                  <a:lnTo>
                    <a:pt x="3832" y="1183"/>
                  </a:lnTo>
                  <a:cubicBezTo>
                    <a:pt x="4257" y="583"/>
                    <a:pt x="3692" y="0"/>
                    <a:pt x="3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4472570" y="191127"/>
              <a:ext cx="139099" cy="143149"/>
            </a:xfrm>
            <a:custGeom>
              <a:rect b="b" l="l" r="r" t="t"/>
              <a:pathLst>
                <a:path extrusionOk="0" h="4383" w="4259">
                  <a:moveTo>
                    <a:pt x="3095" y="0"/>
                  </a:moveTo>
                  <a:cubicBezTo>
                    <a:pt x="2843" y="0"/>
                    <a:pt x="2588" y="106"/>
                    <a:pt x="2406" y="362"/>
                  </a:cubicBezTo>
                  <a:lnTo>
                    <a:pt x="426" y="3199"/>
                  </a:lnTo>
                  <a:cubicBezTo>
                    <a:pt x="1" y="3800"/>
                    <a:pt x="566" y="4382"/>
                    <a:pt x="1151" y="4382"/>
                  </a:cubicBezTo>
                  <a:cubicBezTo>
                    <a:pt x="1401" y="4382"/>
                    <a:pt x="1654" y="4276"/>
                    <a:pt x="1835" y="4020"/>
                  </a:cubicBezTo>
                  <a:lnTo>
                    <a:pt x="3834" y="1183"/>
                  </a:lnTo>
                  <a:cubicBezTo>
                    <a:pt x="4259" y="583"/>
                    <a:pt x="3685" y="0"/>
                    <a:pt x="30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4204268" y="88411"/>
              <a:ext cx="123847" cy="134135"/>
            </a:xfrm>
            <a:custGeom>
              <a:rect b="b" l="l" r="r" t="t"/>
              <a:pathLst>
                <a:path extrusionOk="0" h="4107" w="3792">
                  <a:moveTo>
                    <a:pt x="2654" y="0"/>
                  </a:moveTo>
                  <a:cubicBezTo>
                    <a:pt x="2404" y="0"/>
                    <a:pt x="2154" y="113"/>
                    <a:pt x="1985" y="385"/>
                  </a:cubicBezTo>
                  <a:lnTo>
                    <a:pt x="397" y="2901"/>
                  </a:lnTo>
                  <a:cubicBezTo>
                    <a:pt x="1" y="3521"/>
                    <a:pt x="569" y="4106"/>
                    <a:pt x="1139" y="4106"/>
                  </a:cubicBezTo>
                  <a:cubicBezTo>
                    <a:pt x="1388" y="4106"/>
                    <a:pt x="1638" y="3994"/>
                    <a:pt x="1807" y="3722"/>
                  </a:cubicBezTo>
                  <a:lnTo>
                    <a:pt x="3395" y="1206"/>
                  </a:lnTo>
                  <a:cubicBezTo>
                    <a:pt x="3792" y="586"/>
                    <a:pt x="3223" y="0"/>
                    <a:pt x="26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4023168" y="162451"/>
              <a:ext cx="122998" cy="129399"/>
            </a:xfrm>
            <a:custGeom>
              <a:rect b="b" l="l" r="r" t="t"/>
              <a:pathLst>
                <a:path extrusionOk="0" h="3962" w="3766">
                  <a:moveTo>
                    <a:pt x="2882" y="0"/>
                  </a:moveTo>
                  <a:cubicBezTo>
                    <a:pt x="2673" y="0"/>
                    <a:pt x="2463" y="81"/>
                    <a:pt x="2303" y="241"/>
                  </a:cubicBezTo>
                  <a:lnTo>
                    <a:pt x="322" y="2561"/>
                  </a:lnTo>
                  <a:cubicBezTo>
                    <a:pt x="1" y="2900"/>
                    <a:pt x="1" y="3399"/>
                    <a:pt x="322" y="3721"/>
                  </a:cubicBezTo>
                  <a:cubicBezTo>
                    <a:pt x="483" y="3881"/>
                    <a:pt x="688" y="3961"/>
                    <a:pt x="895" y="3961"/>
                  </a:cubicBezTo>
                  <a:cubicBezTo>
                    <a:pt x="1103" y="3961"/>
                    <a:pt x="1312" y="3881"/>
                    <a:pt x="1482" y="3721"/>
                  </a:cubicBezTo>
                  <a:lnTo>
                    <a:pt x="3462" y="1401"/>
                  </a:lnTo>
                  <a:cubicBezTo>
                    <a:pt x="3766" y="1062"/>
                    <a:pt x="3766" y="562"/>
                    <a:pt x="3462" y="241"/>
                  </a:cubicBezTo>
                  <a:cubicBezTo>
                    <a:pt x="3302" y="81"/>
                    <a:pt x="3092" y="0"/>
                    <a:pt x="2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9"/>
          <p:cNvGrpSpPr/>
          <p:nvPr/>
        </p:nvGrpSpPr>
        <p:grpSpPr>
          <a:xfrm flipH="1">
            <a:off x="8430737" y="4598360"/>
            <a:ext cx="339678" cy="461061"/>
            <a:chOff x="-200031" y="4394273"/>
            <a:chExt cx="485948" cy="659601"/>
          </a:xfrm>
        </p:grpSpPr>
        <p:sp>
          <p:nvSpPr>
            <p:cNvPr id="242" name="Google Shape;242;p9"/>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252" name="Google Shape;252;p9"/>
          <p:cNvSpPr/>
          <p:nvPr/>
        </p:nvSpPr>
        <p:spPr>
          <a:xfrm flipH="1">
            <a:off x="1737511" y="371074"/>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flipH="1">
            <a:off x="2655736" y="4652744"/>
            <a:ext cx="92101" cy="71133"/>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flipH="1">
            <a:off x="5310101" y="4427814"/>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flipH="1">
            <a:off x="7455177" y="679034"/>
            <a:ext cx="46083" cy="35599"/>
          </a:xfrm>
          <a:custGeom>
            <a:rect b="b" l="l" r="r" t="t"/>
            <a:pathLst>
              <a:path extrusionOk="0" h="1090" w="1411">
                <a:moveTo>
                  <a:pt x="715" y="1"/>
                </a:moveTo>
                <a:cubicBezTo>
                  <a:pt x="1" y="1"/>
                  <a:pt x="1" y="1089"/>
                  <a:pt x="715" y="1089"/>
                </a:cubicBezTo>
                <a:cubicBezTo>
                  <a:pt x="1410" y="1089"/>
                  <a:pt x="1410"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flipH="1">
            <a:off x="8732969" y="1058800"/>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flipH="1">
            <a:off x="4707089" y="299398"/>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bg>
      <p:bgPr>
        <a:solidFill>
          <a:srgbClr val="CAEAEF"/>
        </a:solidFill>
      </p:bgPr>
    </p:bg>
    <p:spTree>
      <p:nvGrpSpPr>
        <p:cNvPr id="258" name="Shape 258"/>
        <p:cNvGrpSpPr/>
        <p:nvPr/>
      </p:nvGrpSpPr>
      <p:grpSpPr>
        <a:xfrm>
          <a:off x="0" y="0"/>
          <a:ext cx="0" cy="0"/>
          <a:chOff x="0" y="0"/>
          <a:chExt cx="0" cy="0"/>
        </a:xfrm>
      </p:grpSpPr>
      <p:sp>
        <p:nvSpPr>
          <p:cNvPr id="259" name="Google Shape;259;p10"/>
          <p:cNvSpPr/>
          <p:nvPr/>
        </p:nvSpPr>
        <p:spPr>
          <a:xfrm>
            <a:off x="7730313" y="180360"/>
            <a:ext cx="652275" cy="601805"/>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4277236">
            <a:off x="7915649" y="168051"/>
            <a:ext cx="1030239" cy="131559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10"/>
          <p:cNvGrpSpPr/>
          <p:nvPr/>
        </p:nvGrpSpPr>
        <p:grpSpPr>
          <a:xfrm flipH="1">
            <a:off x="7730321" y="444110"/>
            <a:ext cx="485948" cy="659601"/>
            <a:chOff x="-200031" y="4394273"/>
            <a:chExt cx="485948" cy="659601"/>
          </a:xfrm>
        </p:grpSpPr>
        <p:sp>
          <p:nvSpPr>
            <p:cNvPr id="262" name="Google Shape;262;p10"/>
            <p:cNvSpPr/>
            <p:nvPr/>
          </p:nvSpPr>
          <p:spPr>
            <a:xfrm>
              <a:off x="-6553" y="4568448"/>
              <a:ext cx="122508" cy="134722"/>
            </a:xfrm>
            <a:custGeom>
              <a:rect b="b" l="l" r="r" t="t"/>
              <a:pathLst>
                <a:path extrusionOk="0" h="4125" w="3751">
                  <a:moveTo>
                    <a:pt x="2985" y="0"/>
                  </a:moveTo>
                  <a:cubicBezTo>
                    <a:pt x="2816" y="0"/>
                    <a:pt x="2643" y="72"/>
                    <a:pt x="2519" y="244"/>
                  </a:cubicBezTo>
                  <a:lnTo>
                    <a:pt x="288" y="3331"/>
                  </a:lnTo>
                  <a:cubicBezTo>
                    <a:pt x="0" y="3732"/>
                    <a:pt x="381" y="4125"/>
                    <a:pt x="775" y="4125"/>
                  </a:cubicBezTo>
                  <a:cubicBezTo>
                    <a:pt x="943" y="4125"/>
                    <a:pt x="1112" y="4054"/>
                    <a:pt x="1234" y="3884"/>
                  </a:cubicBezTo>
                  <a:lnTo>
                    <a:pt x="3464" y="780"/>
                  </a:lnTo>
                  <a:cubicBezTo>
                    <a:pt x="3751" y="381"/>
                    <a:pt x="3377" y="0"/>
                    <a:pt x="298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34272" y="4685763"/>
              <a:ext cx="116302" cy="142430"/>
            </a:xfrm>
            <a:custGeom>
              <a:rect b="b" l="l" r="r" t="t"/>
              <a:pathLst>
                <a:path extrusionOk="0" h="4361" w="3561">
                  <a:moveTo>
                    <a:pt x="2830" y="0"/>
                  </a:moveTo>
                  <a:cubicBezTo>
                    <a:pt x="2669" y="0"/>
                    <a:pt x="2510" y="81"/>
                    <a:pt x="2411" y="274"/>
                  </a:cubicBezTo>
                  <a:cubicBezTo>
                    <a:pt x="1840" y="1398"/>
                    <a:pt x="1144" y="2433"/>
                    <a:pt x="341" y="3397"/>
                  </a:cubicBezTo>
                  <a:cubicBezTo>
                    <a:pt x="0" y="3806"/>
                    <a:pt x="368" y="4361"/>
                    <a:pt x="759" y="4361"/>
                  </a:cubicBezTo>
                  <a:cubicBezTo>
                    <a:pt x="880" y="4361"/>
                    <a:pt x="1003" y="4308"/>
                    <a:pt x="1108" y="4182"/>
                  </a:cubicBezTo>
                  <a:cubicBezTo>
                    <a:pt x="1983" y="3147"/>
                    <a:pt x="2732" y="2023"/>
                    <a:pt x="3339" y="828"/>
                  </a:cubicBezTo>
                  <a:cubicBezTo>
                    <a:pt x="3560" y="397"/>
                    <a:pt x="3188" y="0"/>
                    <a:pt x="283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200031" y="4751508"/>
              <a:ext cx="165847" cy="161177"/>
            </a:xfrm>
            <a:custGeom>
              <a:rect b="b" l="l" r="r" t="t"/>
              <a:pathLst>
                <a:path extrusionOk="0" h="4935" w="5078">
                  <a:moveTo>
                    <a:pt x="3826" y="1"/>
                  </a:moveTo>
                  <a:cubicBezTo>
                    <a:pt x="3645" y="1"/>
                    <a:pt x="3457" y="62"/>
                    <a:pt x="3286" y="206"/>
                  </a:cubicBezTo>
                  <a:cubicBezTo>
                    <a:pt x="2126" y="1205"/>
                    <a:pt x="1145" y="2383"/>
                    <a:pt x="360" y="3703"/>
                  </a:cubicBezTo>
                  <a:cubicBezTo>
                    <a:pt x="0" y="4336"/>
                    <a:pt x="581" y="4934"/>
                    <a:pt x="1142" y="4934"/>
                  </a:cubicBezTo>
                  <a:cubicBezTo>
                    <a:pt x="1388" y="4934"/>
                    <a:pt x="1630" y="4819"/>
                    <a:pt x="1787" y="4542"/>
                  </a:cubicBezTo>
                  <a:cubicBezTo>
                    <a:pt x="2483" y="3329"/>
                    <a:pt x="3375" y="2258"/>
                    <a:pt x="4446" y="1366"/>
                  </a:cubicBezTo>
                  <a:cubicBezTo>
                    <a:pt x="5078" y="833"/>
                    <a:pt x="4494" y="1"/>
                    <a:pt x="382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121843" y="4577071"/>
              <a:ext cx="105492" cy="110783"/>
            </a:xfrm>
            <a:custGeom>
              <a:rect b="b" l="l" r="r" t="t"/>
              <a:pathLst>
                <a:path extrusionOk="0" h="3392" w="3230">
                  <a:moveTo>
                    <a:pt x="2271" y="1"/>
                  </a:moveTo>
                  <a:cubicBezTo>
                    <a:pt x="1993" y="1"/>
                    <a:pt x="1726" y="140"/>
                    <a:pt x="1570" y="391"/>
                  </a:cubicBezTo>
                  <a:lnTo>
                    <a:pt x="268" y="2175"/>
                  </a:lnTo>
                  <a:cubicBezTo>
                    <a:pt x="0" y="2532"/>
                    <a:pt x="196" y="3085"/>
                    <a:pt x="553" y="3299"/>
                  </a:cubicBezTo>
                  <a:cubicBezTo>
                    <a:pt x="678" y="3361"/>
                    <a:pt x="813" y="3391"/>
                    <a:pt x="947" y="3391"/>
                  </a:cubicBezTo>
                  <a:cubicBezTo>
                    <a:pt x="1235" y="3391"/>
                    <a:pt x="1519" y="3252"/>
                    <a:pt x="1677" y="2996"/>
                  </a:cubicBezTo>
                  <a:lnTo>
                    <a:pt x="2962" y="1229"/>
                  </a:lnTo>
                  <a:cubicBezTo>
                    <a:pt x="3230" y="872"/>
                    <a:pt x="3033" y="319"/>
                    <a:pt x="2677" y="105"/>
                  </a:cubicBezTo>
                  <a:cubicBezTo>
                    <a:pt x="2547" y="35"/>
                    <a:pt x="2408" y="1"/>
                    <a:pt x="227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36008" y="4406781"/>
              <a:ext cx="149909" cy="157682"/>
            </a:xfrm>
            <a:custGeom>
              <a:rect b="b" l="l" r="r" t="t"/>
              <a:pathLst>
                <a:path extrusionOk="0" h="4828" w="4590">
                  <a:moveTo>
                    <a:pt x="3513" y="0"/>
                  </a:moveTo>
                  <a:cubicBezTo>
                    <a:pt x="3374" y="0"/>
                    <a:pt x="3227" y="49"/>
                    <a:pt x="3078" y="163"/>
                  </a:cubicBezTo>
                  <a:cubicBezTo>
                    <a:pt x="1865" y="1037"/>
                    <a:pt x="919" y="2215"/>
                    <a:pt x="295" y="3571"/>
                  </a:cubicBezTo>
                  <a:cubicBezTo>
                    <a:pt x="1" y="4233"/>
                    <a:pt x="575" y="4828"/>
                    <a:pt x="1101" y="4828"/>
                  </a:cubicBezTo>
                  <a:cubicBezTo>
                    <a:pt x="1341" y="4828"/>
                    <a:pt x="1571" y="4705"/>
                    <a:pt x="1704" y="4409"/>
                  </a:cubicBezTo>
                  <a:cubicBezTo>
                    <a:pt x="2186" y="3285"/>
                    <a:pt x="2936" y="2322"/>
                    <a:pt x="3899" y="1572"/>
                  </a:cubicBezTo>
                  <a:cubicBezTo>
                    <a:pt x="4589" y="1058"/>
                    <a:pt x="4155" y="0"/>
                    <a:pt x="351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91730" y="4908831"/>
              <a:ext cx="140079" cy="145043"/>
            </a:xfrm>
            <a:custGeom>
              <a:rect b="b" l="l" r="r" t="t"/>
              <a:pathLst>
                <a:path extrusionOk="0" h="4441" w="4289">
                  <a:moveTo>
                    <a:pt x="3385" y="1"/>
                  </a:moveTo>
                  <a:cubicBezTo>
                    <a:pt x="3169" y="1"/>
                    <a:pt x="2950" y="92"/>
                    <a:pt x="2772" y="242"/>
                  </a:cubicBezTo>
                  <a:cubicBezTo>
                    <a:pt x="1772" y="1045"/>
                    <a:pt x="934" y="2062"/>
                    <a:pt x="345" y="3204"/>
                  </a:cubicBezTo>
                  <a:cubicBezTo>
                    <a:pt x="1" y="3844"/>
                    <a:pt x="563" y="4441"/>
                    <a:pt x="1109" y="4441"/>
                  </a:cubicBezTo>
                  <a:cubicBezTo>
                    <a:pt x="1356" y="4441"/>
                    <a:pt x="1599" y="4319"/>
                    <a:pt x="1755" y="4025"/>
                  </a:cubicBezTo>
                  <a:cubicBezTo>
                    <a:pt x="2290" y="3008"/>
                    <a:pt x="3021" y="2098"/>
                    <a:pt x="3931" y="1384"/>
                  </a:cubicBezTo>
                  <a:cubicBezTo>
                    <a:pt x="4288" y="1117"/>
                    <a:pt x="4217" y="528"/>
                    <a:pt x="3931" y="242"/>
                  </a:cubicBezTo>
                  <a:cubicBezTo>
                    <a:pt x="3771" y="74"/>
                    <a:pt x="3579" y="1"/>
                    <a:pt x="3385"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115432" y="4777276"/>
              <a:ext cx="139099" cy="143149"/>
            </a:xfrm>
            <a:custGeom>
              <a:rect b="b" l="l" r="r" t="t"/>
              <a:pathLst>
                <a:path extrusionOk="0" h="4383" w="4259">
                  <a:moveTo>
                    <a:pt x="3102" y="1"/>
                  </a:moveTo>
                  <a:cubicBezTo>
                    <a:pt x="2850" y="1"/>
                    <a:pt x="2593" y="107"/>
                    <a:pt x="2406" y="363"/>
                  </a:cubicBezTo>
                  <a:lnTo>
                    <a:pt x="425" y="3200"/>
                  </a:lnTo>
                  <a:cubicBezTo>
                    <a:pt x="0" y="3800"/>
                    <a:pt x="574" y="4383"/>
                    <a:pt x="1158" y="4383"/>
                  </a:cubicBezTo>
                  <a:cubicBezTo>
                    <a:pt x="1408" y="4383"/>
                    <a:pt x="1659" y="4277"/>
                    <a:pt x="1835" y="4021"/>
                  </a:cubicBezTo>
                  <a:lnTo>
                    <a:pt x="3833" y="1184"/>
                  </a:lnTo>
                  <a:cubicBezTo>
                    <a:pt x="4258" y="583"/>
                    <a:pt x="3693" y="1"/>
                    <a:pt x="3102"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3352" y="4394273"/>
              <a:ext cx="123683" cy="134004"/>
            </a:xfrm>
            <a:custGeom>
              <a:rect b="b" l="l" r="r" t="t"/>
              <a:pathLst>
                <a:path extrusionOk="0" h="4103" w="3787">
                  <a:moveTo>
                    <a:pt x="2652" y="0"/>
                  </a:moveTo>
                  <a:cubicBezTo>
                    <a:pt x="2401" y="0"/>
                    <a:pt x="2149" y="113"/>
                    <a:pt x="1975" y="385"/>
                  </a:cubicBezTo>
                  <a:lnTo>
                    <a:pt x="387" y="2883"/>
                  </a:lnTo>
                  <a:cubicBezTo>
                    <a:pt x="1" y="3506"/>
                    <a:pt x="571" y="4103"/>
                    <a:pt x="1145" y="4103"/>
                  </a:cubicBezTo>
                  <a:cubicBezTo>
                    <a:pt x="1393" y="4103"/>
                    <a:pt x="1642" y="3991"/>
                    <a:pt x="1814" y="3722"/>
                  </a:cubicBezTo>
                  <a:lnTo>
                    <a:pt x="3402" y="1206"/>
                  </a:lnTo>
                  <a:cubicBezTo>
                    <a:pt x="3787" y="586"/>
                    <a:pt x="3223" y="0"/>
                    <a:pt x="2652"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184223" y="4468313"/>
              <a:ext cx="122998" cy="129399"/>
            </a:xfrm>
            <a:custGeom>
              <a:rect b="b" l="l" r="r" t="t"/>
              <a:pathLst>
                <a:path extrusionOk="0" h="3962" w="3766">
                  <a:moveTo>
                    <a:pt x="2883" y="1"/>
                  </a:moveTo>
                  <a:cubicBezTo>
                    <a:pt x="2673" y="1"/>
                    <a:pt x="2463" y="81"/>
                    <a:pt x="2303" y="241"/>
                  </a:cubicBezTo>
                  <a:lnTo>
                    <a:pt x="304" y="2561"/>
                  </a:lnTo>
                  <a:cubicBezTo>
                    <a:pt x="1" y="2900"/>
                    <a:pt x="1" y="3400"/>
                    <a:pt x="304" y="3721"/>
                  </a:cubicBezTo>
                  <a:cubicBezTo>
                    <a:pt x="465" y="3881"/>
                    <a:pt x="675" y="3962"/>
                    <a:pt x="884" y="3962"/>
                  </a:cubicBezTo>
                  <a:cubicBezTo>
                    <a:pt x="1094" y="3962"/>
                    <a:pt x="1303" y="3881"/>
                    <a:pt x="1464" y="3721"/>
                  </a:cubicBezTo>
                  <a:lnTo>
                    <a:pt x="3462" y="1401"/>
                  </a:lnTo>
                  <a:cubicBezTo>
                    <a:pt x="3766" y="1062"/>
                    <a:pt x="3766" y="563"/>
                    <a:pt x="3462" y="241"/>
                  </a:cubicBezTo>
                  <a:cubicBezTo>
                    <a:pt x="3302" y="81"/>
                    <a:pt x="3092" y="1"/>
                    <a:pt x="2883"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0"/>
          <p:cNvSpPr/>
          <p:nvPr/>
        </p:nvSpPr>
        <p:spPr>
          <a:xfrm rot="-527390">
            <a:off x="-1388632" y="-748405"/>
            <a:ext cx="1925620" cy="245933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31F20"/>
              </a:buClr>
              <a:buSzPts val="2800"/>
              <a:buNone/>
              <a:defRPr b="1">
                <a:solidFill>
                  <a:srgbClr val="231F20"/>
                </a:solidFill>
                <a:latin typeface="Indie Flower"/>
                <a:ea typeface="Indie Flower"/>
                <a:cs typeface="Indie Flower"/>
                <a:sym typeface="Indie Flower"/>
              </a:defRPr>
            </a:lvl1pPr>
            <a:lvl2pPr lvl="1" rtl="0">
              <a:spcBef>
                <a:spcPts val="0"/>
              </a:spcBef>
              <a:spcAft>
                <a:spcPts val="0"/>
              </a:spcAft>
              <a:buClr>
                <a:srgbClr val="231F20"/>
              </a:buClr>
              <a:buSzPts val="2800"/>
              <a:buNone/>
              <a:defRPr>
                <a:solidFill>
                  <a:srgbClr val="231F20"/>
                </a:solidFill>
              </a:defRPr>
            </a:lvl2pPr>
            <a:lvl3pPr lvl="2" rtl="0">
              <a:spcBef>
                <a:spcPts val="0"/>
              </a:spcBef>
              <a:spcAft>
                <a:spcPts val="0"/>
              </a:spcAft>
              <a:buClr>
                <a:srgbClr val="231F20"/>
              </a:buClr>
              <a:buSzPts val="2800"/>
              <a:buNone/>
              <a:defRPr>
                <a:solidFill>
                  <a:srgbClr val="231F20"/>
                </a:solidFill>
              </a:defRPr>
            </a:lvl3pPr>
            <a:lvl4pPr lvl="3" rtl="0">
              <a:spcBef>
                <a:spcPts val="0"/>
              </a:spcBef>
              <a:spcAft>
                <a:spcPts val="0"/>
              </a:spcAft>
              <a:buClr>
                <a:srgbClr val="231F20"/>
              </a:buClr>
              <a:buSzPts val="2800"/>
              <a:buNone/>
              <a:defRPr>
                <a:solidFill>
                  <a:srgbClr val="231F20"/>
                </a:solidFill>
              </a:defRPr>
            </a:lvl4pPr>
            <a:lvl5pPr lvl="4" rtl="0">
              <a:spcBef>
                <a:spcPts val="0"/>
              </a:spcBef>
              <a:spcAft>
                <a:spcPts val="0"/>
              </a:spcAft>
              <a:buClr>
                <a:srgbClr val="231F20"/>
              </a:buClr>
              <a:buSzPts val="2800"/>
              <a:buNone/>
              <a:defRPr>
                <a:solidFill>
                  <a:srgbClr val="231F20"/>
                </a:solidFill>
              </a:defRPr>
            </a:lvl5pPr>
            <a:lvl6pPr lvl="5" rtl="0">
              <a:spcBef>
                <a:spcPts val="0"/>
              </a:spcBef>
              <a:spcAft>
                <a:spcPts val="0"/>
              </a:spcAft>
              <a:buClr>
                <a:srgbClr val="231F20"/>
              </a:buClr>
              <a:buSzPts val="2800"/>
              <a:buNone/>
              <a:defRPr>
                <a:solidFill>
                  <a:srgbClr val="231F20"/>
                </a:solidFill>
              </a:defRPr>
            </a:lvl6pPr>
            <a:lvl7pPr lvl="6" rtl="0">
              <a:spcBef>
                <a:spcPts val="0"/>
              </a:spcBef>
              <a:spcAft>
                <a:spcPts val="0"/>
              </a:spcAft>
              <a:buClr>
                <a:srgbClr val="231F20"/>
              </a:buClr>
              <a:buSzPts val="2800"/>
              <a:buNone/>
              <a:defRPr>
                <a:solidFill>
                  <a:srgbClr val="231F20"/>
                </a:solidFill>
              </a:defRPr>
            </a:lvl7pPr>
            <a:lvl8pPr lvl="7" rtl="0">
              <a:spcBef>
                <a:spcPts val="0"/>
              </a:spcBef>
              <a:spcAft>
                <a:spcPts val="0"/>
              </a:spcAft>
              <a:buClr>
                <a:srgbClr val="231F20"/>
              </a:buClr>
              <a:buSzPts val="2800"/>
              <a:buNone/>
              <a:defRPr>
                <a:solidFill>
                  <a:srgbClr val="231F20"/>
                </a:solidFill>
              </a:defRPr>
            </a:lvl8pPr>
            <a:lvl9pPr lvl="8" rtl="0">
              <a:spcBef>
                <a:spcPts val="0"/>
              </a:spcBef>
              <a:spcAft>
                <a:spcPts val="0"/>
              </a:spcAft>
              <a:buClr>
                <a:srgbClr val="231F20"/>
              </a:buClr>
              <a:buSzPts val="2800"/>
              <a:buNone/>
              <a:defRPr>
                <a:solidFill>
                  <a:srgbClr val="231F20"/>
                </a:solidFill>
              </a:defRPr>
            </a:lvl9pPr>
          </a:lstStyle>
          <a:p/>
        </p:txBody>
      </p:sp>
      <p:sp>
        <p:nvSpPr>
          <p:cNvPr id="273" name="Google Shape;273;p10"/>
          <p:cNvSpPr/>
          <p:nvPr/>
        </p:nvSpPr>
        <p:spPr>
          <a:xfrm flipH="1">
            <a:off x="8430723" y="227699"/>
            <a:ext cx="92101" cy="71689"/>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flipH="1">
            <a:off x="349626" y="2992639"/>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flipH="1">
            <a:off x="7455177" y="679034"/>
            <a:ext cx="46083" cy="35599"/>
          </a:xfrm>
          <a:custGeom>
            <a:rect b="b" l="l" r="r" t="t"/>
            <a:pathLst>
              <a:path extrusionOk="0" h="1090" w="1411">
                <a:moveTo>
                  <a:pt x="715" y="1"/>
                </a:moveTo>
                <a:cubicBezTo>
                  <a:pt x="1" y="1"/>
                  <a:pt x="1" y="1089"/>
                  <a:pt x="715" y="1089"/>
                </a:cubicBezTo>
                <a:cubicBezTo>
                  <a:pt x="1410" y="1089"/>
                  <a:pt x="1410" y="1"/>
                  <a:pt x="7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flipH="1">
            <a:off x="4707089" y="299398"/>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1pPr>
            <a:lvl2pPr lvl="1"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2pPr>
            <a:lvl3pPr lvl="2"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3pPr>
            <a:lvl4pPr lvl="3"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4pPr>
            <a:lvl5pPr lvl="4"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5pPr>
            <a:lvl6pPr lvl="5"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6pPr>
            <a:lvl7pPr lvl="6"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7pPr>
            <a:lvl8pPr lvl="7"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8pPr>
            <a:lvl9pPr lvl="8" rtl="0">
              <a:lnSpc>
                <a:spcPct val="100000"/>
              </a:lnSpc>
              <a:spcBef>
                <a:spcPts val="0"/>
              </a:spcBef>
              <a:spcAft>
                <a:spcPts val="0"/>
              </a:spcAft>
              <a:buClr>
                <a:srgbClr val="231F20"/>
              </a:buClr>
              <a:buSzPts val="2800"/>
              <a:buFont typeface="Indie Flower"/>
              <a:buNone/>
              <a:defRPr sz="2800">
                <a:solidFill>
                  <a:srgbClr val="231F20"/>
                </a:solidFill>
                <a:latin typeface="Indie Flower"/>
                <a:ea typeface="Indie Flower"/>
                <a:cs typeface="Indie Flower"/>
                <a:sym typeface="Indie Flow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231F20"/>
              </a:buClr>
              <a:buSzPts val="1800"/>
              <a:buFont typeface="Open Sans"/>
              <a:buChar char="●"/>
              <a:defRPr sz="1800">
                <a:solidFill>
                  <a:srgbClr val="231F20"/>
                </a:solidFill>
                <a:latin typeface="Open Sans"/>
                <a:ea typeface="Open Sans"/>
                <a:cs typeface="Open Sans"/>
                <a:sym typeface="Open Sans"/>
              </a:defRPr>
            </a:lvl1pPr>
            <a:lvl2pPr indent="-317500" lvl="1" marL="9144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2pPr>
            <a:lvl3pPr indent="-317500" lvl="2" marL="13716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3pPr>
            <a:lvl4pPr indent="-317500" lvl="3" marL="18288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4pPr>
            <a:lvl5pPr indent="-317500" lvl="4" marL="22860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5pPr>
            <a:lvl6pPr indent="-317500" lvl="5" marL="27432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6pPr>
            <a:lvl7pPr indent="-317500" lvl="6" marL="32004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7pPr>
            <a:lvl8pPr indent="-317500" lvl="7" marL="3657600" rtl="0">
              <a:lnSpc>
                <a:spcPct val="100000"/>
              </a:lnSpc>
              <a:spcBef>
                <a:spcPts val="1600"/>
              </a:spcBef>
              <a:spcAft>
                <a:spcPts val="0"/>
              </a:spcAft>
              <a:buClr>
                <a:srgbClr val="231F20"/>
              </a:buClr>
              <a:buSzPts val="1400"/>
              <a:buFont typeface="Open Sans"/>
              <a:buChar char="○"/>
              <a:defRPr>
                <a:solidFill>
                  <a:srgbClr val="231F20"/>
                </a:solidFill>
                <a:latin typeface="Open Sans"/>
                <a:ea typeface="Open Sans"/>
                <a:cs typeface="Open Sans"/>
                <a:sym typeface="Open Sans"/>
              </a:defRPr>
            </a:lvl8pPr>
            <a:lvl9pPr indent="-317500" lvl="8" marL="4114800" rtl="0">
              <a:lnSpc>
                <a:spcPct val="100000"/>
              </a:lnSpc>
              <a:spcBef>
                <a:spcPts val="1600"/>
              </a:spcBef>
              <a:spcAft>
                <a:spcPts val="1600"/>
              </a:spcAft>
              <a:buClr>
                <a:srgbClr val="231F20"/>
              </a:buClr>
              <a:buSzPts val="1400"/>
              <a:buFont typeface="Open Sans"/>
              <a:buChar char="■"/>
              <a:defRPr>
                <a:solidFill>
                  <a:srgbClr val="231F20"/>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57.png"/><Relationship Id="rId7"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71.png"/><Relationship Id="rId5" Type="http://schemas.openxmlformats.org/officeDocument/2006/relationships/image" Target="../media/image74.png"/><Relationship Id="rId6" Type="http://schemas.openxmlformats.org/officeDocument/2006/relationships/image" Target="../media/image77.png"/><Relationship Id="rId7"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3"/>
          <p:cNvSpPr/>
          <p:nvPr/>
        </p:nvSpPr>
        <p:spPr>
          <a:xfrm>
            <a:off x="1830300" y="2797899"/>
            <a:ext cx="5483790" cy="67391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33"/>
          <p:cNvGrpSpPr/>
          <p:nvPr/>
        </p:nvGrpSpPr>
        <p:grpSpPr>
          <a:xfrm>
            <a:off x="1762737" y="1287425"/>
            <a:ext cx="4794409" cy="2837403"/>
            <a:chOff x="1762737" y="1287425"/>
            <a:chExt cx="4794409" cy="2837403"/>
          </a:xfrm>
        </p:grpSpPr>
        <p:sp>
          <p:nvSpPr>
            <p:cNvPr id="996" name="Google Shape;996;p33"/>
            <p:cNvSpPr/>
            <p:nvPr/>
          </p:nvSpPr>
          <p:spPr>
            <a:xfrm>
              <a:off x="6466776" y="1485221"/>
              <a:ext cx="90370" cy="53660"/>
            </a:xfrm>
            <a:custGeom>
              <a:rect b="b" l="l" r="r" t="t"/>
              <a:pathLst>
                <a:path extrusionOk="0" h="1643" w="2767">
                  <a:moveTo>
                    <a:pt x="1107" y="1"/>
                  </a:moveTo>
                  <a:cubicBezTo>
                    <a:pt x="1" y="1"/>
                    <a:pt x="1" y="1642"/>
                    <a:pt x="1107" y="1642"/>
                  </a:cubicBezTo>
                  <a:lnTo>
                    <a:pt x="1678" y="1642"/>
                  </a:lnTo>
                  <a:cubicBezTo>
                    <a:pt x="2766" y="1642"/>
                    <a:pt x="2766" y="1"/>
                    <a:pt x="1678"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5568019" y="4053694"/>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3446262" y="370697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1762737" y="128742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3"/>
          <p:cNvSpPr txBox="1"/>
          <p:nvPr>
            <p:ph type="ctrTitle"/>
          </p:nvPr>
        </p:nvSpPr>
        <p:spPr>
          <a:xfrm>
            <a:off x="713188" y="1678950"/>
            <a:ext cx="7717500" cy="116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Education</a:t>
            </a:r>
            <a:endParaRPr/>
          </a:p>
        </p:txBody>
      </p:sp>
      <p:sp>
        <p:nvSpPr>
          <p:cNvPr id="1001" name="Google Shape;1001;p33"/>
          <p:cNvSpPr txBox="1"/>
          <p:nvPr>
            <p:ph idx="1" type="subTitle"/>
          </p:nvPr>
        </p:nvSpPr>
        <p:spPr>
          <a:xfrm>
            <a:off x="713313" y="2894191"/>
            <a:ext cx="77175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For students. By students. </a:t>
            </a:r>
            <a:endParaRPr/>
          </a:p>
        </p:txBody>
      </p:sp>
      <p:sp>
        <p:nvSpPr>
          <p:cNvPr id="1002" name="Google Shape;1002;p33"/>
          <p:cNvSpPr txBox="1"/>
          <p:nvPr/>
        </p:nvSpPr>
        <p:spPr>
          <a:xfrm>
            <a:off x="313800" y="4175050"/>
            <a:ext cx="2810400" cy="15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Group Members:</a:t>
            </a:r>
            <a:endParaRPr sz="1000"/>
          </a:p>
          <a:p>
            <a:pPr indent="0" lvl="0" marL="0" rtl="0" algn="l">
              <a:spcBef>
                <a:spcPts val="0"/>
              </a:spcBef>
              <a:spcAft>
                <a:spcPts val="0"/>
              </a:spcAft>
              <a:buNone/>
            </a:pPr>
            <a:r>
              <a:rPr lang="en" sz="1000"/>
              <a:t>Tjong Jia Ning S10205022</a:t>
            </a:r>
            <a:endParaRPr sz="1000"/>
          </a:p>
          <a:p>
            <a:pPr indent="0" lvl="0" marL="0" rtl="0" algn="l">
              <a:spcBef>
                <a:spcPts val="0"/>
              </a:spcBef>
              <a:spcAft>
                <a:spcPts val="0"/>
              </a:spcAft>
              <a:buNone/>
            </a:pPr>
            <a:r>
              <a:rPr lang="en" sz="1000"/>
              <a:t>Edward Neo S10204829</a:t>
            </a:r>
            <a:endParaRPr sz="1000"/>
          </a:p>
          <a:p>
            <a:pPr indent="0" lvl="0" marL="0" rtl="0" algn="l">
              <a:spcBef>
                <a:spcPts val="0"/>
              </a:spcBef>
              <a:spcAft>
                <a:spcPts val="0"/>
              </a:spcAft>
              <a:buNone/>
            </a:pPr>
            <a:r>
              <a:rPr lang="en" sz="1000"/>
              <a:t>Kwok Yan Shan S10204682</a:t>
            </a:r>
            <a:endParaRPr sz="1000"/>
          </a:p>
          <a:p>
            <a:pPr indent="0" lvl="0" marL="0" rtl="0" algn="l">
              <a:spcBef>
                <a:spcPts val="0"/>
              </a:spcBef>
              <a:spcAft>
                <a:spcPts val="0"/>
              </a:spcAft>
              <a:buNone/>
            </a:pPr>
            <a:r>
              <a:rPr lang="en" sz="1000"/>
              <a:t>Rachel Yeo S10203123</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42"/>
          <p:cNvPicPr preferRelativeResize="0"/>
          <p:nvPr/>
        </p:nvPicPr>
        <p:blipFill>
          <a:blip r:embed="rId3">
            <a:alphaModFix/>
          </a:blip>
          <a:stretch>
            <a:fillRect/>
          </a:stretch>
        </p:blipFill>
        <p:spPr>
          <a:xfrm>
            <a:off x="650700" y="152400"/>
            <a:ext cx="3477564" cy="3726500"/>
          </a:xfrm>
          <a:prstGeom prst="rect">
            <a:avLst/>
          </a:prstGeom>
          <a:noFill/>
          <a:ln>
            <a:noFill/>
          </a:ln>
        </p:spPr>
      </p:pic>
      <p:pic>
        <p:nvPicPr>
          <p:cNvPr id="1201" name="Google Shape;1201;p42"/>
          <p:cNvPicPr preferRelativeResize="0"/>
          <p:nvPr/>
        </p:nvPicPr>
        <p:blipFill>
          <a:blip r:embed="rId4">
            <a:alphaModFix/>
          </a:blip>
          <a:stretch>
            <a:fillRect/>
          </a:stretch>
        </p:blipFill>
        <p:spPr>
          <a:xfrm>
            <a:off x="4452639" y="152400"/>
            <a:ext cx="4538963" cy="1796412"/>
          </a:xfrm>
          <a:prstGeom prst="rect">
            <a:avLst/>
          </a:prstGeom>
          <a:noFill/>
          <a:ln>
            <a:noFill/>
          </a:ln>
        </p:spPr>
      </p:pic>
      <p:sp>
        <p:nvSpPr>
          <p:cNvPr id="1202" name="Google Shape;1202;p42"/>
          <p:cNvSpPr txBox="1"/>
          <p:nvPr/>
        </p:nvSpPr>
        <p:spPr>
          <a:xfrm>
            <a:off x="734775" y="4049150"/>
            <a:ext cx="3439500" cy="1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03" name="Google Shape;1203;p42"/>
          <p:cNvSpPr txBox="1"/>
          <p:nvPr/>
        </p:nvSpPr>
        <p:spPr>
          <a:xfrm>
            <a:off x="4674475" y="2141825"/>
            <a:ext cx="4539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Hand sanitizers and charging ports are provided as well </a:t>
            </a:r>
            <a:r>
              <a:rPr lang="en"/>
              <a:t> </a:t>
            </a:r>
            <a:endParaRPr/>
          </a:p>
        </p:txBody>
      </p:sp>
      <p:sp>
        <p:nvSpPr>
          <p:cNvPr id="1204" name="Google Shape;1204;p42"/>
          <p:cNvSpPr txBox="1"/>
          <p:nvPr/>
        </p:nvSpPr>
        <p:spPr>
          <a:xfrm>
            <a:off x="625350" y="4096050"/>
            <a:ext cx="3549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There will be a large table with 8 chairs surrounding, in the middle of the room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3"/>
          <p:cNvSpPr txBox="1"/>
          <p:nvPr/>
        </p:nvSpPr>
        <p:spPr>
          <a:xfrm>
            <a:off x="1388650" y="3418925"/>
            <a:ext cx="2269500" cy="12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txBox="1"/>
          <p:nvPr/>
        </p:nvSpPr>
        <p:spPr>
          <a:xfrm>
            <a:off x="7134000" y="1194125"/>
            <a:ext cx="1792800" cy="8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The red block is to symbolize the fan.</a:t>
            </a:r>
            <a:r>
              <a:rPr lang="en"/>
              <a:t> </a:t>
            </a:r>
            <a:endParaRPr/>
          </a:p>
          <a:p>
            <a:pPr indent="0" lvl="0" marL="0" rtl="0" algn="l">
              <a:spcBef>
                <a:spcPts val="0"/>
              </a:spcBef>
              <a:spcAft>
                <a:spcPts val="0"/>
              </a:spcAft>
              <a:buNone/>
            </a:pPr>
            <a:r>
              <a:t/>
            </a:r>
            <a:endParaRPr/>
          </a:p>
        </p:txBody>
      </p:sp>
      <p:pic>
        <p:nvPicPr>
          <p:cNvPr id="1211" name="Google Shape;1211;p43"/>
          <p:cNvPicPr preferRelativeResize="0"/>
          <p:nvPr/>
        </p:nvPicPr>
        <p:blipFill>
          <a:blip r:embed="rId3">
            <a:alphaModFix/>
          </a:blip>
          <a:stretch>
            <a:fillRect/>
          </a:stretch>
        </p:blipFill>
        <p:spPr>
          <a:xfrm>
            <a:off x="1286162" y="1444600"/>
            <a:ext cx="4506126" cy="2767175"/>
          </a:xfrm>
          <a:prstGeom prst="rect">
            <a:avLst/>
          </a:prstGeom>
          <a:noFill/>
          <a:ln>
            <a:noFill/>
          </a:ln>
        </p:spPr>
      </p:pic>
      <p:sp>
        <p:nvSpPr>
          <p:cNvPr id="1212" name="Google Shape;1212;p43"/>
          <p:cNvSpPr/>
          <p:nvPr/>
        </p:nvSpPr>
        <p:spPr>
          <a:xfrm>
            <a:off x="5464900" y="1814750"/>
            <a:ext cx="12888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3501950" y="1142450"/>
            <a:ext cx="297000" cy="672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txBox="1"/>
          <p:nvPr/>
        </p:nvSpPr>
        <p:spPr>
          <a:xfrm>
            <a:off x="3197050" y="393725"/>
            <a:ext cx="2063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Digital clock available</a:t>
            </a:r>
            <a:r>
              <a:rPr lang="en"/>
              <a:t> </a:t>
            </a:r>
            <a:endParaRPr/>
          </a:p>
        </p:txBody>
      </p:sp>
      <p:sp>
        <p:nvSpPr>
          <p:cNvPr id="1215" name="Google Shape;1215;p43"/>
          <p:cNvSpPr/>
          <p:nvPr/>
        </p:nvSpPr>
        <p:spPr>
          <a:xfrm>
            <a:off x="5260750" y="3757975"/>
            <a:ext cx="1493100" cy="32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txBox="1"/>
          <p:nvPr/>
        </p:nvSpPr>
        <p:spPr>
          <a:xfrm>
            <a:off x="6941375" y="3715475"/>
            <a:ext cx="154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Dustbin </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44"/>
          <p:cNvSpPr txBox="1"/>
          <p:nvPr/>
        </p:nvSpPr>
        <p:spPr>
          <a:xfrm>
            <a:off x="4212450" y="2151638"/>
            <a:ext cx="4430400" cy="248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3200"/>
              <a:t>PRIVATE SPACE </a:t>
            </a:r>
            <a:endParaRPr b="1" sz="3200"/>
          </a:p>
        </p:txBody>
      </p:sp>
      <p:pic>
        <p:nvPicPr>
          <p:cNvPr id="1222" name="Google Shape;1222;p44"/>
          <p:cNvPicPr preferRelativeResize="0"/>
          <p:nvPr/>
        </p:nvPicPr>
        <p:blipFill>
          <a:blip r:embed="rId3">
            <a:alphaModFix/>
          </a:blip>
          <a:stretch>
            <a:fillRect/>
          </a:stretch>
        </p:blipFill>
        <p:spPr>
          <a:xfrm>
            <a:off x="1200650" y="121423"/>
            <a:ext cx="2551450" cy="490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45"/>
          <p:cNvSpPr txBox="1"/>
          <p:nvPr/>
        </p:nvSpPr>
        <p:spPr>
          <a:xfrm>
            <a:off x="6456750" y="1842588"/>
            <a:ext cx="2471400" cy="9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QR code scanner</a:t>
            </a:r>
            <a:endParaRPr sz="2300"/>
          </a:p>
        </p:txBody>
      </p:sp>
      <p:pic>
        <p:nvPicPr>
          <p:cNvPr id="1228" name="Google Shape;1228;p45"/>
          <p:cNvPicPr preferRelativeResize="0"/>
          <p:nvPr/>
        </p:nvPicPr>
        <p:blipFill>
          <a:blip r:embed="rId3">
            <a:alphaModFix/>
          </a:blip>
          <a:stretch>
            <a:fillRect/>
          </a:stretch>
        </p:blipFill>
        <p:spPr>
          <a:xfrm>
            <a:off x="1198075" y="171950"/>
            <a:ext cx="4914750" cy="3644724"/>
          </a:xfrm>
          <a:prstGeom prst="rect">
            <a:avLst/>
          </a:prstGeom>
          <a:noFill/>
          <a:ln>
            <a:noFill/>
          </a:ln>
        </p:spPr>
      </p:pic>
      <p:sp>
        <p:nvSpPr>
          <p:cNvPr id="1229" name="Google Shape;1229;p45"/>
          <p:cNvSpPr/>
          <p:nvPr/>
        </p:nvSpPr>
        <p:spPr>
          <a:xfrm rot="-5400000">
            <a:off x="1871275" y="3568050"/>
            <a:ext cx="1290300" cy="484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txBox="1"/>
          <p:nvPr/>
        </p:nvSpPr>
        <p:spPr>
          <a:xfrm>
            <a:off x="1828475" y="4377450"/>
            <a:ext cx="2313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Vending Machine</a:t>
            </a:r>
            <a:endParaRPr sz="2300"/>
          </a:p>
        </p:txBody>
      </p:sp>
      <p:sp>
        <p:nvSpPr>
          <p:cNvPr id="1231" name="Google Shape;1231;p45"/>
          <p:cNvSpPr/>
          <p:nvPr/>
        </p:nvSpPr>
        <p:spPr>
          <a:xfrm>
            <a:off x="4940250" y="1954225"/>
            <a:ext cx="1516500" cy="21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46"/>
          <p:cNvPicPr preferRelativeResize="0"/>
          <p:nvPr/>
        </p:nvPicPr>
        <p:blipFill>
          <a:blip r:embed="rId3">
            <a:alphaModFix/>
          </a:blip>
          <a:stretch>
            <a:fillRect/>
          </a:stretch>
        </p:blipFill>
        <p:spPr>
          <a:xfrm>
            <a:off x="1557375" y="806425"/>
            <a:ext cx="4041256" cy="3726499"/>
          </a:xfrm>
          <a:prstGeom prst="rect">
            <a:avLst/>
          </a:prstGeom>
          <a:noFill/>
          <a:ln>
            <a:noFill/>
          </a:ln>
        </p:spPr>
      </p:pic>
      <p:sp>
        <p:nvSpPr>
          <p:cNvPr id="1237" name="Google Shape;1237;p46"/>
          <p:cNvSpPr txBox="1"/>
          <p:nvPr/>
        </p:nvSpPr>
        <p:spPr>
          <a:xfrm>
            <a:off x="6003725" y="1883225"/>
            <a:ext cx="2407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Books</a:t>
            </a:r>
            <a:endParaRPr sz="1900"/>
          </a:p>
        </p:txBody>
      </p:sp>
      <p:sp>
        <p:nvSpPr>
          <p:cNvPr id="1238" name="Google Shape;1238;p46"/>
          <p:cNvSpPr/>
          <p:nvPr/>
        </p:nvSpPr>
        <p:spPr>
          <a:xfrm>
            <a:off x="4911675" y="1954200"/>
            <a:ext cx="969300" cy="23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6"/>
          <p:cNvSpPr/>
          <p:nvPr/>
        </p:nvSpPr>
        <p:spPr>
          <a:xfrm>
            <a:off x="4399500" y="3068425"/>
            <a:ext cx="1113000" cy="23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
          <p:cNvSpPr txBox="1"/>
          <p:nvPr/>
        </p:nvSpPr>
        <p:spPr>
          <a:xfrm>
            <a:off x="5512500" y="2989925"/>
            <a:ext cx="161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Decoration</a:t>
            </a:r>
            <a:endParaRPr sz="2000"/>
          </a:p>
        </p:txBody>
      </p:sp>
      <p:sp>
        <p:nvSpPr>
          <p:cNvPr id="1241" name="Google Shape;1241;p46"/>
          <p:cNvSpPr txBox="1"/>
          <p:nvPr/>
        </p:nvSpPr>
        <p:spPr>
          <a:xfrm>
            <a:off x="2298225" y="0"/>
            <a:ext cx="2157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Complimentary water</a:t>
            </a:r>
            <a:endParaRPr sz="1700"/>
          </a:p>
        </p:txBody>
      </p:sp>
      <p:sp>
        <p:nvSpPr>
          <p:cNvPr id="1242" name="Google Shape;1242;p46"/>
          <p:cNvSpPr/>
          <p:nvPr/>
        </p:nvSpPr>
        <p:spPr>
          <a:xfrm>
            <a:off x="3243975" y="615300"/>
            <a:ext cx="265800" cy="594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6"/>
          <p:cNvSpPr/>
          <p:nvPr/>
        </p:nvSpPr>
        <p:spPr>
          <a:xfrm rot="-1268157">
            <a:off x="4174955" y="703934"/>
            <a:ext cx="1266286" cy="2685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6"/>
          <p:cNvSpPr txBox="1"/>
          <p:nvPr/>
        </p:nvSpPr>
        <p:spPr>
          <a:xfrm>
            <a:off x="5220175" y="118475"/>
            <a:ext cx="2688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Wifi</a:t>
            </a:r>
            <a:endParaRPr sz="1900"/>
          </a:p>
        </p:txBody>
      </p:sp>
      <p:sp>
        <p:nvSpPr>
          <p:cNvPr id="1245" name="Google Shape;1245;p46"/>
          <p:cNvSpPr/>
          <p:nvPr/>
        </p:nvSpPr>
        <p:spPr>
          <a:xfrm>
            <a:off x="1231250" y="2604075"/>
            <a:ext cx="1172400" cy="234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6"/>
          <p:cNvSpPr txBox="1"/>
          <p:nvPr/>
        </p:nvSpPr>
        <p:spPr>
          <a:xfrm>
            <a:off x="55950" y="2431600"/>
            <a:ext cx="1278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Space for students </a:t>
            </a:r>
            <a:endParaRPr sz="1900"/>
          </a:p>
        </p:txBody>
      </p:sp>
      <p:sp>
        <p:nvSpPr>
          <p:cNvPr id="1247" name="Google Shape;1247;p46"/>
          <p:cNvSpPr/>
          <p:nvPr/>
        </p:nvSpPr>
        <p:spPr>
          <a:xfrm rot="1920849">
            <a:off x="1184291" y="3108348"/>
            <a:ext cx="1453798" cy="24015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8" name="Google Shape;1248;p46"/>
          <p:cNvPicPr preferRelativeResize="0"/>
          <p:nvPr/>
        </p:nvPicPr>
        <p:blipFill>
          <a:blip r:embed="rId4">
            <a:alphaModFix/>
          </a:blip>
          <a:stretch>
            <a:fillRect/>
          </a:stretch>
        </p:blipFill>
        <p:spPr>
          <a:xfrm>
            <a:off x="5512450" y="3789924"/>
            <a:ext cx="3227500" cy="1281125"/>
          </a:xfrm>
          <a:prstGeom prst="rect">
            <a:avLst/>
          </a:prstGeom>
          <a:noFill/>
          <a:ln>
            <a:noFill/>
          </a:ln>
        </p:spPr>
      </p:pic>
      <p:sp>
        <p:nvSpPr>
          <p:cNvPr id="1249" name="Google Shape;1249;p46"/>
          <p:cNvSpPr/>
          <p:nvPr/>
        </p:nvSpPr>
        <p:spPr>
          <a:xfrm>
            <a:off x="7454925" y="3303025"/>
            <a:ext cx="265800" cy="594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6"/>
          <p:cNvSpPr txBox="1"/>
          <p:nvPr/>
        </p:nvSpPr>
        <p:spPr>
          <a:xfrm>
            <a:off x="7122900" y="2724100"/>
            <a:ext cx="2407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air-conditioner</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47"/>
          <p:cNvSpPr/>
          <p:nvPr/>
        </p:nvSpPr>
        <p:spPr>
          <a:xfrm>
            <a:off x="2232511" y="630351"/>
            <a:ext cx="4678830"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335892" y="617501"/>
            <a:ext cx="1063530" cy="94317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txBox="1"/>
          <p:nvPr>
            <p:ph idx="1" type="subTitle"/>
          </p:nvPr>
        </p:nvSpPr>
        <p:spPr>
          <a:xfrm>
            <a:off x="335904" y="1761425"/>
            <a:ext cx="589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Pod is environmentally friendly!!</a:t>
            </a:r>
            <a:endParaRPr/>
          </a:p>
        </p:txBody>
      </p:sp>
      <p:sp>
        <p:nvSpPr>
          <p:cNvPr id="1258" name="Google Shape;1258;p47"/>
          <p:cNvSpPr/>
          <p:nvPr/>
        </p:nvSpPr>
        <p:spPr>
          <a:xfrm>
            <a:off x="476225" y="2208925"/>
            <a:ext cx="4558788" cy="125200"/>
          </a:xfrm>
          <a:custGeom>
            <a:rect b="b" l="l" r="r" t="t"/>
            <a:pathLst>
              <a:path extrusionOk="0" h="5008" w="138702">
                <a:moveTo>
                  <a:pt x="0" y="5008"/>
                </a:moveTo>
                <a:cubicBezTo>
                  <a:pt x="6117" y="3481"/>
                  <a:pt x="12596" y="4375"/>
                  <a:pt x="18879" y="3852"/>
                </a:cubicBezTo>
                <a:cubicBezTo>
                  <a:pt x="41533" y="1965"/>
                  <a:pt x="64377" y="2207"/>
                  <a:pt x="87074" y="3467"/>
                </a:cubicBezTo>
                <a:cubicBezTo>
                  <a:pt x="104296" y="4423"/>
                  <a:pt x="121454" y="0"/>
                  <a:pt x="138702" y="0"/>
                </a:cubicBezTo>
              </a:path>
            </a:pathLst>
          </a:custGeom>
          <a:noFill/>
          <a:ln cap="flat" cmpd="sng" w="28575">
            <a:solidFill>
              <a:srgbClr val="FFFFFF"/>
            </a:solidFill>
            <a:prstDash val="solid"/>
            <a:round/>
            <a:headEnd len="med" w="med" type="none"/>
            <a:tailEnd len="med" w="med" type="none"/>
          </a:ln>
        </p:spPr>
      </p:sp>
      <p:sp>
        <p:nvSpPr>
          <p:cNvPr id="1259" name="Google Shape;1259;p47"/>
          <p:cNvSpPr txBox="1"/>
          <p:nvPr>
            <p:ph type="title"/>
          </p:nvPr>
        </p:nvSpPr>
        <p:spPr>
          <a:xfrm>
            <a:off x="2913325" y="553613"/>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information </a:t>
            </a:r>
            <a:endParaRPr/>
          </a:p>
        </p:txBody>
      </p:sp>
      <p:sp>
        <p:nvSpPr>
          <p:cNvPr id="1260" name="Google Shape;1260;p47"/>
          <p:cNvSpPr txBox="1"/>
          <p:nvPr>
            <p:ph idx="2" type="subTitle"/>
          </p:nvPr>
        </p:nvSpPr>
        <p:spPr>
          <a:xfrm>
            <a:off x="405775" y="2255975"/>
            <a:ext cx="4516800" cy="274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 sz="1350">
                <a:solidFill>
                  <a:srgbClr val="000000"/>
                </a:solidFill>
              </a:rPr>
              <a:t>Two-stage compressors on air </a:t>
            </a:r>
            <a:r>
              <a:rPr lang="en" sz="1350">
                <a:solidFill>
                  <a:srgbClr val="000000"/>
                </a:solidFill>
              </a:rPr>
              <a:t>conditioners which</a:t>
            </a:r>
            <a:r>
              <a:rPr lang="en" sz="1350">
                <a:solidFill>
                  <a:srgbClr val="000000"/>
                </a:solidFill>
              </a:rPr>
              <a:t> automatically compress less on cool days and more when is hot, saving energy</a:t>
            </a:r>
            <a:endParaRPr>
              <a:solidFill>
                <a:srgbClr val="000000"/>
              </a:solidFill>
            </a:endParaRPr>
          </a:p>
          <a:p>
            <a:pPr indent="-317500" lvl="0" marL="457200" rtl="0" algn="l">
              <a:lnSpc>
                <a:spcPct val="115000"/>
              </a:lnSpc>
              <a:spcBef>
                <a:spcPts val="0"/>
              </a:spcBef>
              <a:spcAft>
                <a:spcPts val="0"/>
              </a:spcAft>
              <a:buClr>
                <a:srgbClr val="231F20"/>
              </a:buClr>
              <a:buSzPts val="1400"/>
              <a:buChar char="●"/>
            </a:pPr>
            <a:r>
              <a:rPr lang="en"/>
              <a:t>The air-conditioner will have a 2 hour timer and need at least 2 hours rest before using again</a:t>
            </a:r>
            <a:endParaRPr/>
          </a:p>
          <a:p>
            <a:pPr indent="-317500" lvl="0" marL="457200" rtl="0" algn="l">
              <a:lnSpc>
                <a:spcPct val="115000"/>
              </a:lnSpc>
              <a:spcBef>
                <a:spcPts val="0"/>
              </a:spcBef>
              <a:spcAft>
                <a:spcPts val="0"/>
              </a:spcAft>
              <a:buClr>
                <a:srgbClr val="231F20"/>
              </a:buClr>
              <a:buSzPts val="1400"/>
              <a:buChar char="●"/>
            </a:pPr>
            <a:r>
              <a:rPr lang="en"/>
              <a:t>Programmable thermostats will be installed all over the pod</a:t>
            </a:r>
            <a:endParaRPr/>
          </a:p>
        </p:txBody>
      </p:sp>
      <p:grpSp>
        <p:nvGrpSpPr>
          <p:cNvPr id="1261" name="Google Shape;1261;p47"/>
          <p:cNvGrpSpPr/>
          <p:nvPr/>
        </p:nvGrpSpPr>
        <p:grpSpPr>
          <a:xfrm>
            <a:off x="1669416" y="1305160"/>
            <a:ext cx="6186397" cy="3091864"/>
            <a:chOff x="1669416" y="1094810"/>
            <a:chExt cx="6186397" cy="3091864"/>
          </a:xfrm>
        </p:grpSpPr>
        <p:sp>
          <p:nvSpPr>
            <p:cNvPr id="1262" name="Google Shape;1262;p47"/>
            <p:cNvSpPr/>
            <p:nvPr/>
          </p:nvSpPr>
          <p:spPr>
            <a:xfrm flipH="1">
              <a:off x="1669416" y="383317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flipH="1">
              <a:off x="7763712" y="1094810"/>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flipH="1">
              <a:off x="7321277" y="4150519"/>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47"/>
          <p:cNvSpPr/>
          <p:nvPr/>
        </p:nvSpPr>
        <p:spPr>
          <a:xfrm>
            <a:off x="590663" y="763825"/>
            <a:ext cx="553993" cy="650511"/>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4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Information </a:t>
            </a:r>
            <a:endParaRPr/>
          </a:p>
        </p:txBody>
      </p:sp>
      <p:sp>
        <p:nvSpPr>
          <p:cNvPr id="1271" name="Google Shape;1271;p48"/>
          <p:cNvSpPr txBox="1"/>
          <p:nvPr/>
        </p:nvSpPr>
        <p:spPr>
          <a:xfrm>
            <a:off x="773500" y="12457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die Flower"/>
                <a:ea typeface="Indie Flower"/>
                <a:cs typeface="Indie Flower"/>
                <a:sym typeface="Indie Flower"/>
              </a:rPr>
              <a:t>R</a:t>
            </a:r>
            <a:r>
              <a:rPr b="1" lang="en" sz="1800">
                <a:solidFill>
                  <a:schemeClr val="dk1"/>
                </a:solidFill>
                <a:latin typeface="Indie Flower"/>
                <a:ea typeface="Indie Flower"/>
                <a:cs typeface="Indie Flower"/>
                <a:sym typeface="Indie Flower"/>
              </a:rPr>
              <a:t>enting of Pod!</a:t>
            </a:r>
            <a:endParaRPr b="1" sz="1800">
              <a:solidFill>
                <a:schemeClr val="dk1"/>
              </a:solidFill>
              <a:latin typeface="Indie Flower"/>
              <a:ea typeface="Indie Flower"/>
              <a:cs typeface="Indie Flower"/>
              <a:sym typeface="Indie Flower"/>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$2 Per Hour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Can rent only 3 times per week</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Only up to 6 hours per rent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Indie Flower"/>
              <a:ea typeface="Indie Flower"/>
              <a:cs typeface="Indie Flower"/>
              <a:sym typeface="Indie Flower"/>
            </a:endParaRPr>
          </a:p>
          <a:p>
            <a:pPr indent="0" lvl="0" marL="0" rtl="0" algn="l">
              <a:spcBef>
                <a:spcPts val="0"/>
              </a:spcBef>
              <a:spcAft>
                <a:spcPts val="0"/>
              </a:spcAft>
              <a:buNone/>
            </a:pPr>
            <a:r>
              <a:rPr b="1" lang="en" sz="1800">
                <a:solidFill>
                  <a:schemeClr val="dk1"/>
                </a:solidFill>
                <a:latin typeface="Indie Flower"/>
                <a:ea typeface="Indie Flower"/>
                <a:cs typeface="Indie Flower"/>
                <a:sym typeface="Indie Flower"/>
              </a:rPr>
              <a:t>Location of Pods</a:t>
            </a:r>
            <a:endParaRPr b="1" sz="1800">
              <a:solidFill>
                <a:schemeClr val="dk1"/>
              </a:solidFill>
              <a:latin typeface="Indie Flower"/>
              <a:ea typeface="Indie Flower"/>
              <a:cs typeface="Indie Flower"/>
              <a:sym typeface="Indie Flower"/>
            </a:endParaRPr>
          </a:p>
          <a:p>
            <a:pPr indent="0" lvl="0" marL="0" rtl="0" algn="l">
              <a:spcBef>
                <a:spcPts val="0"/>
              </a:spcBef>
              <a:spcAft>
                <a:spcPts val="0"/>
              </a:spcAft>
              <a:buNone/>
            </a:pPr>
            <a:r>
              <a:t/>
            </a:r>
            <a:endParaRPr b="1" sz="1800">
              <a:solidFill>
                <a:schemeClr val="dk1"/>
              </a:solidFill>
              <a:latin typeface="Indie Flower"/>
              <a:ea typeface="Indie Flower"/>
              <a:cs typeface="Indie Flower"/>
              <a:sym typeface="Indie Flower"/>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Around 5-10 pods at North, South etc.</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Community Centres.</a:t>
            </a:r>
            <a:endParaRPr sz="1800">
              <a:solidFill>
                <a:schemeClr val="dk1"/>
              </a:solidFill>
              <a:latin typeface="Open Sans"/>
              <a:ea typeface="Open Sans"/>
              <a:cs typeface="Open Sans"/>
              <a:sym typeface="Open Sans"/>
            </a:endParaRPr>
          </a:p>
        </p:txBody>
      </p:sp>
      <p:sp>
        <p:nvSpPr>
          <p:cNvPr id="1272" name="Google Shape;1272;p48"/>
          <p:cNvSpPr/>
          <p:nvPr/>
        </p:nvSpPr>
        <p:spPr>
          <a:xfrm>
            <a:off x="905825" y="1560525"/>
            <a:ext cx="1736202" cy="125200"/>
          </a:xfrm>
          <a:custGeom>
            <a:rect b="b" l="l" r="r" t="t"/>
            <a:pathLst>
              <a:path extrusionOk="0" h="5008" w="138702">
                <a:moveTo>
                  <a:pt x="0" y="5008"/>
                </a:moveTo>
                <a:cubicBezTo>
                  <a:pt x="6117" y="3481"/>
                  <a:pt x="12596" y="4375"/>
                  <a:pt x="18879" y="3852"/>
                </a:cubicBezTo>
                <a:cubicBezTo>
                  <a:pt x="41533" y="1965"/>
                  <a:pt x="64377" y="2207"/>
                  <a:pt x="87074" y="3467"/>
                </a:cubicBezTo>
                <a:cubicBezTo>
                  <a:pt x="104296" y="4423"/>
                  <a:pt x="121454" y="0"/>
                  <a:pt x="138702" y="0"/>
                </a:cubicBezTo>
              </a:path>
            </a:pathLst>
          </a:custGeom>
          <a:noFill/>
          <a:ln cap="flat" cmpd="sng" w="28575">
            <a:solidFill>
              <a:srgbClr val="FFFFFF"/>
            </a:solidFill>
            <a:prstDash val="solid"/>
            <a:round/>
            <a:headEnd len="med" w="med" type="none"/>
            <a:tailEnd len="med" w="med" type="none"/>
          </a:ln>
        </p:spPr>
      </p:sp>
      <p:sp>
        <p:nvSpPr>
          <p:cNvPr id="1273" name="Google Shape;1273;p48"/>
          <p:cNvSpPr/>
          <p:nvPr/>
        </p:nvSpPr>
        <p:spPr>
          <a:xfrm>
            <a:off x="905825" y="3782350"/>
            <a:ext cx="1736202" cy="125200"/>
          </a:xfrm>
          <a:custGeom>
            <a:rect b="b" l="l" r="r" t="t"/>
            <a:pathLst>
              <a:path extrusionOk="0" h="5008" w="138702">
                <a:moveTo>
                  <a:pt x="0" y="5008"/>
                </a:moveTo>
                <a:cubicBezTo>
                  <a:pt x="6117" y="3481"/>
                  <a:pt x="12596" y="4375"/>
                  <a:pt x="18879" y="3852"/>
                </a:cubicBezTo>
                <a:cubicBezTo>
                  <a:pt x="41533" y="1965"/>
                  <a:pt x="64377" y="2207"/>
                  <a:pt x="87074" y="3467"/>
                </a:cubicBezTo>
                <a:cubicBezTo>
                  <a:pt x="104296" y="4423"/>
                  <a:pt x="121454" y="0"/>
                  <a:pt x="138702" y="0"/>
                </a:cubicBezTo>
              </a:path>
            </a:pathLst>
          </a:custGeom>
          <a:noFill/>
          <a:ln cap="flat" cmpd="sng" w="28575">
            <a:solidFill>
              <a:srgbClr val="FFFFFF"/>
            </a:solidFill>
            <a:prstDash val="solid"/>
            <a:round/>
            <a:headEnd len="med" w="med" type="none"/>
            <a:tailEnd len="med" w="med" type="non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grpSp>
        <p:nvGrpSpPr>
          <p:cNvPr id="1278" name="Google Shape;1278;p49"/>
          <p:cNvGrpSpPr/>
          <p:nvPr/>
        </p:nvGrpSpPr>
        <p:grpSpPr>
          <a:xfrm>
            <a:off x="3596343" y="844754"/>
            <a:ext cx="1838256" cy="1586584"/>
            <a:chOff x="3189750" y="963078"/>
            <a:chExt cx="2764710" cy="2451837"/>
          </a:xfrm>
        </p:grpSpPr>
        <p:sp>
          <p:nvSpPr>
            <p:cNvPr id="1279" name="Google Shape;1279;p49"/>
            <p:cNvSpPr/>
            <p:nvPr/>
          </p:nvSpPr>
          <p:spPr>
            <a:xfrm>
              <a:off x="3189750" y="963078"/>
              <a:ext cx="2764710" cy="245183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280" name="Google Shape;1280;p49"/>
            <p:cNvSpPr/>
            <p:nvPr/>
          </p:nvSpPr>
          <p:spPr>
            <a:xfrm>
              <a:off x="3508624" y="1246149"/>
              <a:ext cx="2126475" cy="188582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grpSp>
      <p:sp>
        <p:nvSpPr>
          <p:cNvPr id="1281" name="Google Shape;1281;p49"/>
          <p:cNvSpPr txBox="1"/>
          <p:nvPr>
            <p:ph idx="2" type="subTitle"/>
          </p:nvPr>
        </p:nvSpPr>
        <p:spPr>
          <a:xfrm>
            <a:off x="2512375" y="27325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STUDY APP </a:t>
            </a:r>
            <a:endParaRPr/>
          </a:p>
        </p:txBody>
      </p:sp>
      <p:grpSp>
        <p:nvGrpSpPr>
          <p:cNvPr id="1282" name="Google Shape;1282;p49"/>
          <p:cNvGrpSpPr/>
          <p:nvPr/>
        </p:nvGrpSpPr>
        <p:grpSpPr>
          <a:xfrm>
            <a:off x="1017340" y="1034855"/>
            <a:ext cx="6597277" cy="2711544"/>
            <a:chOff x="1017340" y="1034855"/>
            <a:chExt cx="6597277" cy="2711544"/>
          </a:xfrm>
        </p:grpSpPr>
        <p:sp>
          <p:nvSpPr>
            <p:cNvPr id="1283" name="Google Shape;1283;p49"/>
            <p:cNvSpPr/>
            <p:nvPr/>
          </p:nvSpPr>
          <p:spPr>
            <a:xfrm flipH="1">
              <a:off x="1765450" y="371024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flipH="1">
              <a:off x="5719977" y="2289401"/>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flipH="1">
              <a:off x="7545246" y="107117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flipH="1">
              <a:off x="4320351" y="1034855"/>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9"/>
            <p:cNvSpPr/>
            <p:nvPr/>
          </p:nvSpPr>
          <p:spPr>
            <a:xfrm flipH="1">
              <a:off x="1017340" y="23430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49"/>
          <p:cNvGrpSpPr/>
          <p:nvPr/>
        </p:nvGrpSpPr>
        <p:grpSpPr>
          <a:xfrm>
            <a:off x="4201581" y="1206135"/>
            <a:ext cx="627792" cy="863816"/>
            <a:chOff x="2656082" y="2287427"/>
            <a:chExt cx="207582" cy="359594"/>
          </a:xfrm>
        </p:grpSpPr>
        <p:sp>
          <p:nvSpPr>
            <p:cNvPr id="1289" name="Google Shape;1289;p49"/>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9"/>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49"/>
          <p:cNvGrpSpPr/>
          <p:nvPr/>
        </p:nvGrpSpPr>
        <p:grpSpPr>
          <a:xfrm>
            <a:off x="6564611" y="2732584"/>
            <a:ext cx="381346" cy="368644"/>
            <a:chOff x="4675986" y="2745684"/>
            <a:chExt cx="381346" cy="368644"/>
          </a:xfrm>
        </p:grpSpPr>
        <p:sp>
          <p:nvSpPr>
            <p:cNvPr id="1294" name="Google Shape;1294;p49"/>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9"/>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50"/>
          <p:cNvSpPr txBox="1"/>
          <p:nvPr>
            <p:ph idx="2" type="subTitle"/>
          </p:nvPr>
        </p:nvSpPr>
        <p:spPr>
          <a:xfrm>
            <a:off x="1365600" y="161125"/>
            <a:ext cx="64128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Sign In / Sign Up</a:t>
            </a:r>
            <a:endParaRPr/>
          </a:p>
        </p:txBody>
      </p:sp>
      <p:pic>
        <p:nvPicPr>
          <p:cNvPr id="1301" name="Google Shape;1301;p50"/>
          <p:cNvPicPr preferRelativeResize="0"/>
          <p:nvPr/>
        </p:nvPicPr>
        <p:blipFill>
          <a:blip r:embed="rId3">
            <a:alphaModFix/>
          </a:blip>
          <a:stretch>
            <a:fillRect/>
          </a:stretch>
        </p:blipFill>
        <p:spPr>
          <a:xfrm>
            <a:off x="2188875" y="1327552"/>
            <a:ext cx="1568550" cy="3167924"/>
          </a:xfrm>
          <a:prstGeom prst="rect">
            <a:avLst/>
          </a:prstGeom>
          <a:noFill/>
          <a:ln>
            <a:noFill/>
          </a:ln>
        </p:spPr>
      </p:pic>
      <p:pic>
        <p:nvPicPr>
          <p:cNvPr id="1302" name="Google Shape;1302;p50"/>
          <p:cNvPicPr preferRelativeResize="0"/>
          <p:nvPr/>
        </p:nvPicPr>
        <p:blipFill>
          <a:blip r:embed="rId4">
            <a:alphaModFix/>
          </a:blip>
          <a:stretch>
            <a:fillRect/>
          </a:stretch>
        </p:blipFill>
        <p:spPr>
          <a:xfrm>
            <a:off x="5471550" y="1332706"/>
            <a:ext cx="1568550" cy="31576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51"/>
          <p:cNvSpPr txBox="1"/>
          <p:nvPr>
            <p:ph idx="2" type="subTitle"/>
          </p:nvPr>
        </p:nvSpPr>
        <p:spPr>
          <a:xfrm>
            <a:off x="2512375" y="144147"/>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Home Page</a:t>
            </a:r>
            <a:endParaRPr/>
          </a:p>
        </p:txBody>
      </p:sp>
      <p:pic>
        <p:nvPicPr>
          <p:cNvPr id="1308" name="Google Shape;1308;p51"/>
          <p:cNvPicPr preferRelativeResize="0"/>
          <p:nvPr/>
        </p:nvPicPr>
        <p:blipFill>
          <a:blip r:embed="rId3">
            <a:alphaModFix/>
          </a:blip>
          <a:stretch>
            <a:fillRect/>
          </a:stretch>
        </p:blipFill>
        <p:spPr>
          <a:xfrm>
            <a:off x="3831632" y="1222287"/>
            <a:ext cx="1568555" cy="3159399"/>
          </a:xfrm>
          <a:prstGeom prst="rect">
            <a:avLst/>
          </a:prstGeom>
          <a:noFill/>
          <a:ln>
            <a:noFill/>
          </a:ln>
        </p:spPr>
      </p:pic>
      <p:pic>
        <p:nvPicPr>
          <p:cNvPr id="1309" name="Google Shape;1309;p51"/>
          <p:cNvPicPr preferRelativeResize="0"/>
          <p:nvPr/>
        </p:nvPicPr>
        <p:blipFill>
          <a:blip r:embed="rId4">
            <a:alphaModFix/>
          </a:blip>
          <a:stretch>
            <a:fillRect/>
          </a:stretch>
        </p:blipFill>
        <p:spPr>
          <a:xfrm>
            <a:off x="6816125" y="1155390"/>
            <a:ext cx="1568550" cy="3293185"/>
          </a:xfrm>
          <a:prstGeom prst="rect">
            <a:avLst/>
          </a:prstGeom>
          <a:noFill/>
          <a:ln>
            <a:noFill/>
          </a:ln>
        </p:spPr>
      </p:pic>
      <p:pic>
        <p:nvPicPr>
          <p:cNvPr id="1310" name="Google Shape;1310;p51"/>
          <p:cNvPicPr preferRelativeResize="0"/>
          <p:nvPr/>
        </p:nvPicPr>
        <p:blipFill>
          <a:blip r:embed="rId5">
            <a:alphaModFix/>
          </a:blip>
          <a:stretch>
            <a:fillRect/>
          </a:stretch>
        </p:blipFill>
        <p:spPr>
          <a:xfrm>
            <a:off x="807775" y="1149275"/>
            <a:ext cx="1568550" cy="3305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EAEF"/>
        </a:solidFill>
      </p:bgPr>
    </p:bg>
    <p:spTree>
      <p:nvGrpSpPr>
        <p:cNvPr id="1006" name="Shape 1006"/>
        <p:cNvGrpSpPr/>
        <p:nvPr/>
      </p:nvGrpSpPr>
      <p:grpSpPr>
        <a:xfrm>
          <a:off x="0" y="0"/>
          <a:ext cx="0" cy="0"/>
          <a:chOff x="0" y="0"/>
          <a:chExt cx="0" cy="0"/>
        </a:xfrm>
      </p:grpSpPr>
      <p:sp>
        <p:nvSpPr>
          <p:cNvPr id="1007" name="Google Shape;1007;p34"/>
          <p:cNvSpPr/>
          <p:nvPr/>
        </p:nvSpPr>
        <p:spPr>
          <a:xfrm flipH="1">
            <a:off x="6481251" y="907083"/>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08" name="Google Shape;1008;p34"/>
          <p:cNvSpPr/>
          <p:nvPr/>
        </p:nvSpPr>
        <p:spPr>
          <a:xfrm flipH="1">
            <a:off x="322326" y="1010770"/>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09" name="Google Shape;1009;p34"/>
          <p:cNvSpPr/>
          <p:nvPr/>
        </p:nvSpPr>
        <p:spPr>
          <a:xfrm>
            <a:off x="2232511" y="228601"/>
            <a:ext cx="4678830"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10" name="Google Shape;1010;p34"/>
          <p:cNvSpPr/>
          <p:nvPr/>
        </p:nvSpPr>
        <p:spPr>
          <a:xfrm>
            <a:off x="2394069" y="1057174"/>
            <a:ext cx="1063530" cy="94317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11" name="Google Shape;1011;p34"/>
          <p:cNvSpPr/>
          <p:nvPr/>
        </p:nvSpPr>
        <p:spPr>
          <a:xfrm>
            <a:off x="1481735" y="2100151"/>
            <a:ext cx="1063530" cy="94317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12" name="Google Shape;1012;p34"/>
          <p:cNvSpPr/>
          <p:nvPr/>
        </p:nvSpPr>
        <p:spPr>
          <a:xfrm>
            <a:off x="5237460" y="4104149"/>
            <a:ext cx="1063530" cy="94317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13" name="Google Shape;1013;p34"/>
          <p:cNvSpPr txBox="1"/>
          <p:nvPr>
            <p:ph idx="4" type="title"/>
          </p:nvPr>
        </p:nvSpPr>
        <p:spPr>
          <a:xfrm>
            <a:off x="713175" y="15185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ARE WE?</a:t>
            </a:r>
            <a:endParaRPr sz="2800"/>
          </a:p>
        </p:txBody>
      </p:sp>
      <p:sp>
        <p:nvSpPr>
          <p:cNvPr id="1014" name="Google Shape;1014;p34"/>
          <p:cNvSpPr txBox="1"/>
          <p:nvPr>
            <p:ph idx="2" type="subTitle"/>
          </p:nvPr>
        </p:nvSpPr>
        <p:spPr>
          <a:xfrm>
            <a:off x="1360125" y="1057175"/>
            <a:ext cx="2454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Edward</a:t>
            </a:r>
            <a:endParaRPr/>
          </a:p>
        </p:txBody>
      </p:sp>
      <p:sp>
        <p:nvSpPr>
          <p:cNvPr id="1015" name="Google Shape;1015;p34"/>
          <p:cNvSpPr txBox="1"/>
          <p:nvPr>
            <p:ph idx="3" type="title"/>
          </p:nvPr>
        </p:nvSpPr>
        <p:spPr>
          <a:xfrm>
            <a:off x="310138" y="1126344"/>
            <a:ext cx="10377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16" name="Google Shape;1016;p34"/>
          <p:cNvSpPr txBox="1"/>
          <p:nvPr>
            <p:ph idx="5" type="subTitle"/>
          </p:nvPr>
        </p:nvSpPr>
        <p:spPr>
          <a:xfrm>
            <a:off x="7482097" y="1112200"/>
            <a:ext cx="1309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Yan Shan </a:t>
            </a:r>
            <a:endParaRPr/>
          </a:p>
        </p:txBody>
      </p:sp>
      <p:sp>
        <p:nvSpPr>
          <p:cNvPr id="1017" name="Google Shape;1017;p34"/>
          <p:cNvSpPr txBox="1"/>
          <p:nvPr>
            <p:ph idx="6" type="title"/>
          </p:nvPr>
        </p:nvSpPr>
        <p:spPr>
          <a:xfrm>
            <a:off x="6481244" y="1126313"/>
            <a:ext cx="10377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18" name="Google Shape;1018;p34"/>
          <p:cNvSpPr txBox="1"/>
          <p:nvPr>
            <p:ph idx="1" type="subTitle"/>
          </p:nvPr>
        </p:nvSpPr>
        <p:spPr>
          <a:xfrm>
            <a:off x="3444675" y="1112192"/>
            <a:ext cx="2454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Rachel </a:t>
            </a:r>
            <a:endParaRPr/>
          </a:p>
        </p:txBody>
      </p:sp>
      <p:sp>
        <p:nvSpPr>
          <p:cNvPr id="1019" name="Google Shape;1019;p34"/>
          <p:cNvSpPr txBox="1"/>
          <p:nvPr>
            <p:ph type="title"/>
          </p:nvPr>
        </p:nvSpPr>
        <p:spPr>
          <a:xfrm>
            <a:off x="2413128" y="1126351"/>
            <a:ext cx="10377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20" name="Google Shape;1020;p34"/>
          <p:cNvSpPr txBox="1"/>
          <p:nvPr>
            <p:ph idx="7" type="subTitle"/>
          </p:nvPr>
        </p:nvSpPr>
        <p:spPr>
          <a:xfrm>
            <a:off x="5422725" y="1138750"/>
            <a:ext cx="1227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Jia Ning</a:t>
            </a:r>
            <a:endParaRPr/>
          </a:p>
        </p:txBody>
      </p:sp>
      <p:sp>
        <p:nvSpPr>
          <p:cNvPr id="1021" name="Google Shape;1021;p34"/>
          <p:cNvSpPr/>
          <p:nvPr/>
        </p:nvSpPr>
        <p:spPr>
          <a:xfrm flipH="1">
            <a:off x="4450526" y="907083"/>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22" name="Google Shape;1022;p34"/>
          <p:cNvSpPr txBox="1"/>
          <p:nvPr>
            <p:ph idx="8" type="title"/>
          </p:nvPr>
        </p:nvSpPr>
        <p:spPr>
          <a:xfrm>
            <a:off x="4506588" y="768285"/>
            <a:ext cx="918900" cy="11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023" name="Google Shape;1023;p34"/>
          <p:cNvPicPr preferRelativeResize="0"/>
          <p:nvPr/>
        </p:nvPicPr>
        <p:blipFill>
          <a:blip r:embed="rId3">
            <a:alphaModFix/>
          </a:blip>
          <a:stretch>
            <a:fillRect/>
          </a:stretch>
        </p:blipFill>
        <p:spPr>
          <a:xfrm>
            <a:off x="91175" y="2138675"/>
            <a:ext cx="2321948" cy="1546987"/>
          </a:xfrm>
          <a:prstGeom prst="rect">
            <a:avLst/>
          </a:prstGeom>
          <a:noFill/>
          <a:ln>
            <a:noFill/>
          </a:ln>
        </p:spPr>
      </p:pic>
      <p:pic>
        <p:nvPicPr>
          <p:cNvPr id="1024" name="Google Shape;1024;p34"/>
          <p:cNvPicPr preferRelativeResize="0"/>
          <p:nvPr/>
        </p:nvPicPr>
        <p:blipFill>
          <a:blip r:embed="rId4">
            <a:alphaModFix/>
          </a:blip>
          <a:stretch>
            <a:fillRect/>
          </a:stretch>
        </p:blipFill>
        <p:spPr>
          <a:xfrm>
            <a:off x="4737161" y="2125624"/>
            <a:ext cx="2113124" cy="2102924"/>
          </a:xfrm>
          <a:prstGeom prst="rect">
            <a:avLst/>
          </a:prstGeom>
          <a:noFill/>
          <a:ln>
            <a:noFill/>
          </a:ln>
        </p:spPr>
      </p:pic>
      <p:pic>
        <p:nvPicPr>
          <p:cNvPr id="1025" name="Google Shape;1025;p34"/>
          <p:cNvPicPr preferRelativeResize="0"/>
          <p:nvPr/>
        </p:nvPicPr>
        <p:blipFill>
          <a:blip r:embed="rId5">
            <a:alphaModFix/>
          </a:blip>
          <a:stretch>
            <a:fillRect/>
          </a:stretch>
        </p:blipFill>
        <p:spPr>
          <a:xfrm>
            <a:off x="2556185" y="2125621"/>
            <a:ext cx="2013414" cy="2533546"/>
          </a:xfrm>
          <a:prstGeom prst="rect">
            <a:avLst/>
          </a:prstGeom>
          <a:noFill/>
          <a:ln>
            <a:noFill/>
          </a:ln>
        </p:spPr>
      </p:pic>
      <p:pic>
        <p:nvPicPr>
          <p:cNvPr id="1026" name="Google Shape;1026;p34"/>
          <p:cNvPicPr preferRelativeResize="0"/>
          <p:nvPr/>
        </p:nvPicPr>
        <p:blipFill rotWithShape="1">
          <a:blip r:embed="rId6">
            <a:alphaModFix/>
          </a:blip>
          <a:srcRect b="0" l="5774" r="12197" t="0"/>
          <a:stretch/>
        </p:blipFill>
        <p:spPr>
          <a:xfrm>
            <a:off x="7017825" y="2245938"/>
            <a:ext cx="2013425" cy="17561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52"/>
          <p:cNvSpPr txBox="1"/>
          <p:nvPr>
            <p:ph idx="2" type="subTitle"/>
          </p:nvPr>
        </p:nvSpPr>
        <p:spPr>
          <a:xfrm>
            <a:off x="2470725" y="1229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Profile</a:t>
            </a:r>
            <a:endParaRPr/>
          </a:p>
        </p:txBody>
      </p:sp>
      <p:pic>
        <p:nvPicPr>
          <p:cNvPr id="1316" name="Google Shape;1316;p52"/>
          <p:cNvPicPr preferRelativeResize="0"/>
          <p:nvPr/>
        </p:nvPicPr>
        <p:blipFill>
          <a:blip r:embed="rId3">
            <a:alphaModFix/>
          </a:blip>
          <a:stretch>
            <a:fillRect/>
          </a:stretch>
        </p:blipFill>
        <p:spPr>
          <a:xfrm>
            <a:off x="158200" y="122987"/>
            <a:ext cx="1568550" cy="3305437"/>
          </a:xfrm>
          <a:prstGeom prst="rect">
            <a:avLst/>
          </a:prstGeom>
          <a:noFill/>
          <a:ln>
            <a:noFill/>
          </a:ln>
        </p:spPr>
      </p:pic>
      <p:pic>
        <p:nvPicPr>
          <p:cNvPr id="1317" name="Google Shape;1317;p52"/>
          <p:cNvPicPr preferRelativeResize="0"/>
          <p:nvPr/>
        </p:nvPicPr>
        <p:blipFill>
          <a:blip r:embed="rId4">
            <a:alphaModFix/>
          </a:blip>
          <a:stretch>
            <a:fillRect/>
          </a:stretch>
        </p:blipFill>
        <p:spPr>
          <a:xfrm>
            <a:off x="1978500" y="1872462"/>
            <a:ext cx="1541745" cy="3256850"/>
          </a:xfrm>
          <a:prstGeom prst="rect">
            <a:avLst/>
          </a:prstGeom>
          <a:noFill/>
          <a:ln>
            <a:noFill/>
          </a:ln>
        </p:spPr>
      </p:pic>
      <p:pic>
        <p:nvPicPr>
          <p:cNvPr id="1318" name="Google Shape;1318;p52"/>
          <p:cNvPicPr preferRelativeResize="0"/>
          <p:nvPr/>
        </p:nvPicPr>
        <p:blipFill>
          <a:blip r:embed="rId5">
            <a:alphaModFix/>
          </a:blip>
          <a:stretch>
            <a:fillRect/>
          </a:stretch>
        </p:blipFill>
        <p:spPr>
          <a:xfrm>
            <a:off x="3771999" y="1858273"/>
            <a:ext cx="1568550" cy="3285227"/>
          </a:xfrm>
          <a:prstGeom prst="rect">
            <a:avLst/>
          </a:prstGeom>
          <a:noFill/>
          <a:ln>
            <a:noFill/>
          </a:ln>
        </p:spPr>
      </p:pic>
      <p:pic>
        <p:nvPicPr>
          <p:cNvPr id="1319" name="Google Shape;1319;p52"/>
          <p:cNvPicPr preferRelativeResize="0"/>
          <p:nvPr/>
        </p:nvPicPr>
        <p:blipFill>
          <a:blip r:embed="rId6">
            <a:alphaModFix/>
          </a:blip>
          <a:stretch>
            <a:fillRect/>
          </a:stretch>
        </p:blipFill>
        <p:spPr>
          <a:xfrm>
            <a:off x="5578900" y="1848388"/>
            <a:ext cx="1568550" cy="3305000"/>
          </a:xfrm>
          <a:prstGeom prst="rect">
            <a:avLst/>
          </a:prstGeom>
          <a:noFill/>
          <a:ln>
            <a:noFill/>
          </a:ln>
        </p:spPr>
      </p:pic>
      <p:pic>
        <p:nvPicPr>
          <p:cNvPr id="1320" name="Google Shape;1320;p52"/>
          <p:cNvPicPr preferRelativeResize="0"/>
          <p:nvPr/>
        </p:nvPicPr>
        <p:blipFill>
          <a:blip r:embed="rId7">
            <a:alphaModFix/>
          </a:blip>
          <a:stretch>
            <a:fillRect/>
          </a:stretch>
        </p:blipFill>
        <p:spPr>
          <a:xfrm>
            <a:off x="7385800" y="73413"/>
            <a:ext cx="1568550" cy="32568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53"/>
          <p:cNvSpPr txBox="1"/>
          <p:nvPr>
            <p:ph idx="2" type="subTitle"/>
          </p:nvPr>
        </p:nvSpPr>
        <p:spPr>
          <a:xfrm>
            <a:off x="2604775" y="226897"/>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TimeTable</a:t>
            </a:r>
            <a:endParaRPr/>
          </a:p>
        </p:txBody>
      </p:sp>
      <p:pic>
        <p:nvPicPr>
          <p:cNvPr id="1326" name="Google Shape;1326;p53"/>
          <p:cNvPicPr preferRelativeResize="0"/>
          <p:nvPr/>
        </p:nvPicPr>
        <p:blipFill>
          <a:blip r:embed="rId3">
            <a:alphaModFix/>
          </a:blip>
          <a:stretch>
            <a:fillRect/>
          </a:stretch>
        </p:blipFill>
        <p:spPr>
          <a:xfrm>
            <a:off x="7065875" y="1355500"/>
            <a:ext cx="1585600" cy="3174901"/>
          </a:xfrm>
          <a:prstGeom prst="rect">
            <a:avLst/>
          </a:prstGeom>
          <a:noFill/>
          <a:ln>
            <a:noFill/>
          </a:ln>
        </p:spPr>
      </p:pic>
      <p:pic>
        <p:nvPicPr>
          <p:cNvPr id="1327" name="Google Shape;1327;p53"/>
          <p:cNvPicPr preferRelativeResize="0"/>
          <p:nvPr/>
        </p:nvPicPr>
        <p:blipFill>
          <a:blip r:embed="rId4">
            <a:alphaModFix/>
          </a:blip>
          <a:stretch>
            <a:fillRect/>
          </a:stretch>
        </p:blipFill>
        <p:spPr>
          <a:xfrm>
            <a:off x="2666384" y="1355500"/>
            <a:ext cx="1504479" cy="3174901"/>
          </a:xfrm>
          <a:prstGeom prst="rect">
            <a:avLst/>
          </a:prstGeom>
          <a:noFill/>
          <a:ln>
            <a:noFill/>
          </a:ln>
        </p:spPr>
      </p:pic>
      <p:pic>
        <p:nvPicPr>
          <p:cNvPr id="1328" name="Google Shape;1328;p53"/>
          <p:cNvPicPr preferRelativeResize="0"/>
          <p:nvPr/>
        </p:nvPicPr>
        <p:blipFill>
          <a:blip r:embed="rId5">
            <a:alphaModFix/>
          </a:blip>
          <a:stretch>
            <a:fillRect/>
          </a:stretch>
        </p:blipFill>
        <p:spPr>
          <a:xfrm>
            <a:off x="4889988" y="1363250"/>
            <a:ext cx="1504474" cy="3159401"/>
          </a:xfrm>
          <a:prstGeom prst="rect">
            <a:avLst/>
          </a:prstGeom>
          <a:noFill/>
          <a:ln>
            <a:noFill/>
          </a:ln>
        </p:spPr>
      </p:pic>
      <p:pic>
        <p:nvPicPr>
          <p:cNvPr id="1329" name="Google Shape;1329;p53"/>
          <p:cNvPicPr preferRelativeResize="0"/>
          <p:nvPr/>
        </p:nvPicPr>
        <p:blipFill>
          <a:blip r:embed="rId3">
            <a:alphaModFix/>
          </a:blip>
          <a:stretch>
            <a:fillRect/>
          </a:stretch>
        </p:blipFill>
        <p:spPr>
          <a:xfrm>
            <a:off x="426050" y="1355500"/>
            <a:ext cx="1585600" cy="3174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4"/>
          <p:cNvSpPr txBox="1"/>
          <p:nvPr>
            <p:ph idx="2" type="subTitle"/>
          </p:nvPr>
        </p:nvSpPr>
        <p:spPr>
          <a:xfrm>
            <a:off x="2422325" y="514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To-DO</a:t>
            </a:r>
            <a:endParaRPr/>
          </a:p>
        </p:txBody>
      </p:sp>
      <p:pic>
        <p:nvPicPr>
          <p:cNvPr id="1335" name="Google Shape;1335;p54"/>
          <p:cNvPicPr preferRelativeResize="0"/>
          <p:nvPr/>
        </p:nvPicPr>
        <p:blipFill>
          <a:blip r:embed="rId3">
            <a:alphaModFix/>
          </a:blip>
          <a:stretch>
            <a:fillRect/>
          </a:stretch>
        </p:blipFill>
        <p:spPr>
          <a:xfrm>
            <a:off x="467500" y="1304705"/>
            <a:ext cx="1585600" cy="3127457"/>
          </a:xfrm>
          <a:prstGeom prst="rect">
            <a:avLst/>
          </a:prstGeom>
          <a:noFill/>
          <a:ln>
            <a:noFill/>
          </a:ln>
        </p:spPr>
      </p:pic>
      <p:pic>
        <p:nvPicPr>
          <p:cNvPr id="1336" name="Google Shape;1336;p54"/>
          <p:cNvPicPr preferRelativeResize="0"/>
          <p:nvPr/>
        </p:nvPicPr>
        <p:blipFill>
          <a:blip r:embed="rId4">
            <a:alphaModFix/>
          </a:blip>
          <a:stretch>
            <a:fillRect/>
          </a:stretch>
        </p:blipFill>
        <p:spPr>
          <a:xfrm>
            <a:off x="2693839" y="1295674"/>
            <a:ext cx="1540210" cy="3127451"/>
          </a:xfrm>
          <a:prstGeom prst="rect">
            <a:avLst/>
          </a:prstGeom>
          <a:noFill/>
          <a:ln>
            <a:noFill/>
          </a:ln>
        </p:spPr>
      </p:pic>
      <p:pic>
        <p:nvPicPr>
          <p:cNvPr id="1337" name="Google Shape;1337;p54"/>
          <p:cNvPicPr preferRelativeResize="0"/>
          <p:nvPr/>
        </p:nvPicPr>
        <p:blipFill>
          <a:blip r:embed="rId5">
            <a:alphaModFix/>
          </a:blip>
          <a:stretch>
            <a:fillRect/>
          </a:stretch>
        </p:blipFill>
        <p:spPr>
          <a:xfrm>
            <a:off x="4874800" y="1304709"/>
            <a:ext cx="1540200" cy="3109379"/>
          </a:xfrm>
          <a:prstGeom prst="rect">
            <a:avLst/>
          </a:prstGeom>
          <a:noFill/>
          <a:ln>
            <a:noFill/>
          </a:ln>
        </p:spPr>
      </p:pic>
      <p:pic>
        <p:nvPicPr>
          <p:cNvPr id="1338" name="Google Shape;1338;p54"/>
          <p:cNvPicPr preferRelativeResize="0"/>
          <p:nvPr/>
        </p:nvPicPr>
        <p:blipFill>
          <a:blip r:embed="rId6">
            <a:alphaModFix/>
          </a:blip>
          <a:stretch>
            <a:fillRect/>
          </a:stretch>
        </p:blipFill>
        <p:spPr>
          <a:xfrm>
            <a:off x="7192850" y="1328977"/>
            <a:ext cx="1512432" cy="3078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55"/>
          <p:cNvSpPr txBox="1"/>
          <p:nvPr>
            <p:ph idx="2" type="subTitle"/>
          </p:nvPr>
        </p:nvSpPr>
        <p:spPr>
          <a:xfrm>
            <a:off x="2346475" y="0"/>
            <a:ext cx="44487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Lock FUnction</a:t>
            </a:r>
            <a:endParaRPr/>
          </a:p>
        </p:txBody>
      </p:sp>
      <p:pic>
        <p:nvPicPr>
          <p:cNvPr id="1344" name="Google Shape;1344;p55"/>
          <p:cNvPicPr preferRelativeResize="0"/>
          <p:nvPr/>
        </p:nvPicPr>
        <p:blipFill>
          <a:blip r:embed="rId3">
            <a:alphaModFix/>
          </a:blip>
          <a:stretch>
            <a:fillRect/>
          </a:stretch>
        </p:blipFill>
        <p:spPr>
          <a:xfrm>
            <a:off x="428940" y="1409949"/>
            <a:ext cx="1503510" cy="3127450"/>
          </a:xfrm>
          <a:prstGeom prst="rect">
            <a:avLst/>
          </a:prstGeom>
          <a:noFill/>
          <a:ln>
            <a:noFill/>
          </a:ln>
        </p:spPr>
      </p:pic>
      <p:pic>
        <p:nvPicPr>
          <p:cNvPr id="1345" name="Google Shape;1345;p55"/>
          <p:cNvPicPr preferRelativeResize="0"/>
          <p:nvPr/>
        </p:nvPicPr>
        <p:blipFill>
          <a:blip r:embed="rId4">
            <a:alphaModFix/>
          </a:blip>
          <a:stretch>
            <a:fillRect/>
          </a:stretch>
        </p:blipFill>
        <p:spPr>
          <a:xfrm>
            <a:off x="2599216" y="1409952"/>
            <a:ext cx="1543608" cy="3127451"/>
          </a:xfrm>
          <a:prstGeom prst="rect">
            <a:avLst/>
          </a:prstGeom>
          <a:noFill/>
          <a:ln>
            <a:noFill/>
          </a:ln>
        </p:spPr>
      </p:pic>
      <p:pic>
        <p:nvPicPr>
          <p:cNvPr id="1346" name="Google Shape;1346;p55"/>
          <p:cNvPicPr preferRelativeResize="0"/>
          <p:nvPr/>
        </p:nvPicPr>
        <p:blipFill>
          <a:blip r:embed="rId5">
            <a:alphaModFix/>
          </a:blip>
          <a:stretch>
            <a:fillRect/>
          </a:stretch>
        </p:blipFill>
        <p:spPr>
          <a:xfrm>
            <a:off x="4879750" y="1395068"/>
            <a:ext cx="1543600" cy="3142332"/>
          </a:xfrm>
          <a:prstGeom prst="rect">
            <a:avLst/>
          </a:prstGeom>
          <a:noFill/>
          <a:ln>
            <a:noFill/>
          </a:ln>
        </p:spPr>
      </p:pic>
      <p:pic>
        <p:nvPicPr>
          <p:cNvPr id="1347" name="Google Shape;1347;p55"/>
          <p:cNvPicPr preferRelativeResize="0"/>
          <p:nvPr/>
        </p:nvPicPr>
        <p:blipFill>
          <a:blip r:embed="rId6">
            <a:alphaModFix/>
          </a:blip>
          <a:stretch>
            <a:fillRect/>
          </a:stretch>
        </p:blipFill>
        <p:spPr>
          <a:xfrm>
            <a:off x="7286600" y="1408012"/>
            <a:ext cx="1543600" cy="31164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6"/>
          <p:cNvSpPr txBox="1"/>
          <p:nvPr>
            <p:ph idx="2" type="subTitle"/>
          </p:nvPr>
        </p:nvSpPr>
        <p:spPr>
          <a:xfrm>
            <a:off x="2548650" y="1356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Notes</a:t>
            </a:r>
            <a:endParaRPr/>
          </a:p>
        </p:txBody>
      </p:sp>
      <p:pic>
        <p:nvPicPr>
          <p:cNvPr id="1353" name="Google Shape;1353;p56"/>
          <p:cNvPicPr preferRelativeResize="0"/>
          <p:nvPr/>
        </p:nvPicPr>
        <p:blipFill>
          <a:blip r:embed="rId3">
            <a:alphaModFix/>
          </a:blip>
          <a:stretch>
            <a:fillRect/>
          </a:stretch>
        </p:blipFill>
        <p:spPr>
          <a:xfrm>
            <a:off x="169600" y="166000"/>
            <a:ext cx="1531000" cy="3127450"/>
          </a:xfrm>
          <a:prstGeom prst="rect">
            <a:avLst/>
          </a:prstGeom>
          <a:noFill/>
          <a:ln>
            <a:noFill/>
          </a:ln>
        </p:spPr>
      </p:pic>
      <p:pic>
        <p:nvPicPr>
          <p:cNvPr id="1354" name="Google Shape;1354;p56"/>
          <p:cNvPicPr preferRelativeResize="0"/>
          <p:nvPr/>
        </p:nvPicPr>
        <p:blipFill>
          <a:blip r:embed="rId4">
            <a:alphaModFix/>
          </a:blip>
          <a:stretch>
            <a:fillRect/>
          </a:stretch>
        </p:blipFill>
        <p:spPr>
          <a:xfrm>
            <a:off x="1952175" y="1863433"/>
            <a:ext cx="1531000" cy="3123680"/>
          </a:xfrm>
          <a:prstGeom prst="rect">
            <a:avLst/>
          </a:prstGeom>
          <a:noFill/>
          <a:ln>
            <a:noFill/>
          </a:ln>
        </p:spPr>
      </p:pic>
      <p:pic>
        <p:nvPicPr>
          <p:cNvPr id="1355" name="Google Shape;1355;p56"/>
          <p:cNvPicPr preferRelativeResize="0"/>
          <p:nvPr/>
        </p:nvPicPr>
        <p:blipFill>
          <a:blip r:embed="rId5">
            <a:alphaModFix/>
          </a:blip>
          <a:stretch>
            <a:fillRect/>
          </a:stretch>
        </p:blipFill>
        <p:spPr>
          <a:xfrm>
            <a:off x="3824160" y="1888625"/>
            <a:ext cx="1495690" cy="3073300"/>
          </a:xfrm>
          <a:prstGeom prst="rect">
            <a:avLst/>
          </a:prstGeom>
          <a:noFill/>
          <a:ln>
            <a:noFill/>
          </a:ln>
        </p:spPr>
      </p:pic>
      <p:pic>
        <p:nvPicPr>
          <p:cNvPr id="1356" name="Google Shape;1356;p56"/>
          <p:cNvPicPr preferRelativeResize="0"/>
          <p:nvPr/>
        </p:nvPicPr>
        <p:blipFill>
          <a:blip r:embed="rId6">
            <a:alphaModFix/>
          </a:blip>
          <a:stretch>
            <a:fillRect/>
          </a:stretch>
        </p:blipFill>
        <p:spPr>
          <a:xfrm>
            <a:off x="5776500" y="1888948"/>
            <a:ext cx="1531000" cy="3072653"/>
          </a:xfrm>
          <a:prstGeom prst="rect">
            <a:avLst/>
          </a:prstGeom>
          <a:noFill/>
          <a:ln>
            <a:noFill/>
          </a:ln>
        </p:spPr>
      </p:pic>
      <p:pic>
        <p:nvPicPr>
          <p:cNvPr id="1357" name="Google Shape;1357;p56"/>
          <p:cNvPicPr preferRelativeResize="0"/>
          <p:nvPr/>
        </p:nvPicPr>
        <p:blipFill>
          <a:blip r:embed="rId7">
            <a:alphaModFix/>
          </a:blip>
          <a:stretch>
            <a:fillRect/>
          </a:stretch>
        </p:blipFill>
        <p:spPr>
          <a:xfrm>
            <a:off x="7541675" y="166000"/>
            <a:ext cx="1451425" cy="2954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57"/>
          <p:cNvSpPr txBox="1"/>
          <p:nvPr>
            <p:ph idx="2" type="subTitle"/>
          </p:nvPr>
        </p:nvSpPr>
        <p:spPr>
          <a:xfrm>
            <a:off x="2576700" y="65497"/>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Calendar</a:t>
            </a:r>
            <a:endParaRPr/>
          </a:p>
        </p:txBody>
      </p:sp>
      <p:pic>
        <p:nvPicPr>
          <p:cNvPr id="1363" name="Google Shape;1363;p57"/>
          <p:cNvPicPr preferRelativeResize="0"/>
          <p:nvPr/>
        </p:nvPicPr>
        <p:blipFill>
          <a:blip r:embed="rId3">
            <a:alphaModFix/>
          </a:blip>
          <a:stretch>
            <a:fillRect/>
          </a:stretch>
        </p:blipFill>
        <p:spPr>
          <a:xfrm>
            <a:off x="159450" y="169127"/>
            <a:ext cx="1531000" cy="3145646"/>
          </a:xfrm>
          <a:prstGeom prst="rect">
            <a:avLst/>
          </a:prstGeom>
          <a:noFill/>
          <a:ln>
            <a:noFill/>
          </a:ln>
        </p:spPr>
      </p:pic>
      <p:pic>
        <p:nvPicPr>
          <p:cNvPr id="1364" name="Google Shape;1364;p57"/>
          <p:cNvPicPr preferRelativeResize="0"/>
          <p:nvPr/>
        </p:nvPicPr>
        <p:blipFill>
          <a:blip r:embed="rId4">
            <a:alphaModFix/>
          </a:blip>
          <a:stretch>
            <a:fillRect/>
          </a:stretch>
        </p:blipFill>
        <p:spPr>
          <a:xfrm>
            <a:off x="1951425" y="1915550"/>
            <a:ext cx="1531000" cy="3153557"/>
          </a:xfrm>
          <a:prstGeom prst="rect">
            <a:avLst/>
          </a:prstGeom>
          <a:noFill/>
          <a:ln>
            <a:noFill/>
          </a:ln>
        </p:spPr>
      </p:pic>
      <p:pic>
        <p:nvPicPr>
          <p:cNvPr id="1365" name="Google Shape;1365;p57"/>
          <p:cNvPicPr preferRelativeResize="0"/>
          <p:nvPr/>
        </p:nvPicPr>
        <p:blipFill>
          <a:blip r:embed="rId5">
            <a:alphaModFix/>
          </a:blip>
          <a:stretch>
            <a:fillRect/>
          </a:stretch>
        </p:blipFill>
        <p:spPr>
          <a:xfrm>
            <a:off x="3869638" y="1915549"/>
            <a:ext cx="1531000" cy="3160899"/>
          </a:xfrm>
          <a:prstGeom prst="rect">
            <a:avLst/>
          </a:prstGeom>
          <a:noFill/>
          <a:ln>
            <a:noFill/>
          </a:ln>
        </p:spPr>
      </p:pic>
      <p:pic>
        <p:nvPicPr>
          <p:cNvPr id="1366" name="Google Shape;1366;p57"/>
          <p:cNvPicPr preferRelativeResize="0"/>
          <p:nvPr/>
        </p:nvPicPr>
        <p:blipFill>
          <a:blip r:embed="rId6">
            <a:alphaModFix/>
          </a:blip>
          <a:stretch>
            <a:fillRect/>
          </a:stretch>
        </p:blipFill>
        <p:spPr>
          <a:xfrm>
            <a:off x="5686337" y="1858090"/>
            <a:ext cx="1531000" cy="3211008"/>
          </a:xfrm>
          <a:prstGeom prst="rect">
            <a:avLst/>
          </a:prstGeom>
          <a:noFill/>
          <a:ln>
            <a:noFill/>
          </a:ln>
        </p:spPr>
      </p:pic>
      <p:pic>
        <p:nvPicPr>
          <p:cNvPr id="1367" name="Google Shape;1367;p57"/>
          <p:cNvPicPr preferRelativeResize="0"/>
          <p:nvPr/>
        </p:nvPicPr>
        <p:blipFill>
          <a:blip r:embed="rId7">
            <a:alphaModFix/>
          </a:blip>
          <a:stretch>
            <a:fillRect/>
          </a:stretch>
        </p:blipFill>
        <p:spPr>
          <a:xfrm>
            <a:off x="7503025" y="174650"/>
            <a:ext cx="1531000" cy="31346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58"/>
          <p:cNvSpPr txBox="1"/>
          <p:nvPr>
            <p:ph idx="2" type="subTitle"/>
          </p:nvPr>
        </p:nvSpPr>
        <p:spPr>
          <a:xfrm>
            <a:off x="2414125" y="1543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Browser</a:t>
            </a:r>
            <a:endParaRPr/>
          </a:p>
        </p:txBody>
      </p:sp>
      <p:pic>
        <p:nvPicPr>
          <p:cNvPr id="1373" name="Google Shape;1373;p58"/>
          <p:cNvPicPr preferRelativeResize="0"/>
          <p:nvPr/>
        </p:nvPicPr>
        <p:blipFill>
          <a:blip r:embed="rId3">
            <a:alphaModFix/>
          </a:blip>
          <a:stretch>
            <a:fillRect/>
          </a:stretch>
        </p:blipFill>
        <p:spPr>
          <a:xfrm>
            <a:off x="371025" y="1361300"/>
            <a:ext cx="1498450" cy="3112725"/>
          </a:xfrm>
          <a:prstGeom prst="rect">
            <a:avLst/>
          </a:prstGeom>
          <a:noFill/>
          <a:ln>
            <a:noFill/>
          </a:ln>
        </p:spPr>
      </p:pic>
      <p:pic>
        <p:nvPicPr>
          <p:cNvPr id="1374" name="Google Shape;1374;p58"/>
          <p:cNvPicPr preferRelativeResize="0"/>
          <p:nvPr/>
        </p:nvPicPr>
        <p:blipFill>
          <a:blip r:embed="rId4">
            <a:alphaModFix/>
          </a:blip>
          <a:stretch>
            <a:fillRect/>
          </a:stretch>
        </p:blipFill>
        <p:spPr>
          <a:xfrm>
            <a:off x="2609500" y="1345499"/>
            <a:ext cx="1542850" cy="3144325"/>
          </a:xfrm>
          <a:prstGeom prst="rect">
            <a:avLst/>
          </a:prstGeom>
          <a:noFill/>
          <a:ln>
            <a:noFill/>
          </a:ln>
        </p:spPr>
      </p:pic>
      <p:pic>
        <p:nvPicPr>
          <p:cNvPr id="1375" name="Google Shape;1375;p58"/>
          <p:cNvPicPr preferRelativeResize="0"/>
          <p:nvPr/>
        </p:nvPicPr>
        <p:blipFill>
          <a:blip r:embed="rId5">
            <a:alphaModFix/>
          </a:blip>
          <a:stretch>
            <a:fillRect/>
          </a:stretch>
        </p:blipFill>
        <p:spPr>
          <a:xfrm>
            <a:off x="4920725" y="1306657"/>
            <a:ext cx="1542850" cy="3197218"/>
          </a:xfrm>
          <a:prstGeom prst="rect">
            <a:avLst/>
          </a:prstGeom>
          <a:noFill/>
          <a:ln>
            <a:noFill/>
          </a:ln>
        </p:spPr>
      </p:pic>
      <p:pic>
        <p:nvPicPr>
          <p:cNvPr id="1376" name="Google Shape;1376;p58"/>
          <p:cNvPicPr preferRelativeResize="0"/>
          <p:nvPr/>
        </p:nvPicPr>
        <p:blipFill>
          <a:blip r:embed="rId6">
            <a:alphaModFix/>
          </a:blip>
          <a:stretch>
            <a:fillRect/>
          </a:stretch>
        </p:blipFill>
        <p:spPr>
          <a:xfrm>
            <a:off x="7231950" y="1336531"/>
            <a:ext cx="1498450" cy="31374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9"/>
          <p:cNvSpPr txBox="1"/>
          <p:nvPr>
            <p:ph idx="2" type="subTitle"/>
          </p:nvPr>
        </p:nvSpPr>
        <p:spPr>
          <a:xfrm>
            <a:off x="2583725" y="6552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Bookings</a:t>
            </a:r>
            <a:endParaRPr/>
          </a:p>
        </p:txBody>
      </p:sp>
      <p:pic>
        <p:nvPicPr>
          <p:cNvPr id="1382" name="Google Shape;1382;p59"/>
          <p:cNvPicPr preferRelativeResize="0"/>
          <p:nvPr/>
        </p:nvPicPr>
        <p:blipFill>
          <a:blip r:embed="rId3">
            <a:alphaModFix/>
          </a:blip>
          <a:stretch>
            <a:fillRect/>
          </a:stretch>
        </p:blipFill>
        <p:spPr>
          <a:xfrm>
            <a:off x="1366400" y="1474188"/>
            <a:ext cx="1469815" cy="3045651"/>
          </a:xfrm>
          <a:prstGeom prst="rect">
            <a:avLst/>
          </a:prstGeom>
          <a:noFill/>
          <a:ln>
            <a:noFill/>
          </a:ln>
        </p:spPr>
      </p:pic>
      <p:pic>
        <p:nvPicPr>
          <p:cNvPr id="1383" name="Google Shape;1383;p59"/>
          <p:cNvPicPr preferRelativeResize="0"/>
          <p:nvPr/>
        </p:nvPicPr>
        <p:blipFill>
          <a:blip r:embed="rId4">
            <a:alphaModFix/>
          </a:blip>
          <a:stretch>
            <a:fillRect/>
          </a:stretch>
        </p:blipFill>
        <p:spPr>
          <a:xfrm>
            <a:off x="3999225" y="1492096"/>
            <a:ext cx="1469825" cy="3009830"/>
          </a:xfrm>
          <a:prstGeom prst="rect">
            <a:avLst/>
          </a:prstGeom>
          <a:noFill/>
          <a:ln>
            <a:noFill/>
          </a:ln>
        </p:spPr>
      </p:pic>
      <p:pic>
        <p:nvPicPr>
          <p:cNvPr id="1384" name="Google Shape;1384;p59"/>
          <p:cNvPicPr preferRelativeResize="0"/>
          <p:nvPr/>
        </p:nvPicPr>
        <p:blipFill>
          <a:blip r:embed="rId5">
            <a:alphaModFix/>
          </a:blip>
          <a:stretch>
            <a:fillRect/>
          </a:stretch>
        </p:blipFill>
        <p:spPr>
          <a:xfrm>
            <a:off x="6511300" y="1502883"/>
            <a:ext cx="1469825" cy="29882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60"/>
          <p:cNvSpPr txBox="1"/>
          <p:nvPr>
            <p:ph idx="2" type="subTitle"/>
          </p:nvPr>
        </p:nvSpPr>
        <p:spPr>
          <a:xfrm>
            <a:off x="631525" y="30400"/>
            <a:ext cx="6883500" cy="7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Bookings(Process)</a:t>
            </a:r>
            <a:endParaRPr/>
          </a:p>
        </p:txBody>
      </p:sp>
      <p:pic>
        <p:nvPicPr>
          <p:cNvPr id="1390" name="Google Shape;1390;p60"/>
          <p:cNvPicPr preferRelativeResize="0"/>
          <p:nvPr/>
        </p:nvPicPr>
        <p:blipFill>
          <a:blip r:embed="rId3">
            <a:alphaModFix/>
          </a:blip>
          <a:stretch>
            <a:fillRect/>
          </a:stretch>
        </p:blipFill>
        <p:spPr>
          <a:xfrm>
            <a:off x="403175" y="1381287"/>
            <a:ext cx="1475550" cy="3065150"/>
          </a:xfrm>
          <a:prstGeom prst="rect">
            <a:avLst/>
          </a:prstGeom>
          <a:noFill/>
          <a:ln>
            <a:noFill/>
          </a:ln>
        </p:spPr>
      </p:pic>
      <p:pic>
        <p:nvPicPr>
          <p:cNvPr id="1391" name="Google Shape;1391;p60"/>
          <p:cNvPicPr preferRelativeResize="0"/>
          <p:nvPr/>
        </p:nvPicPr>
        <p:blipFill>
          <a:blip r:embed="rId4">
            <a:alphaModFix/>
          </a:blip>
          <a:stretch>
            <a:fillRect/>
          </a:stretch>
        </p:blipFill>
        <p:spPr>
          <a:xfrm>
            <a:off x="2737749" y="1320813"/>
            <a:ext cx="1475550" cy="3101879"/>
          </a:xfrm>
          <a:prstGeom prst="rect">
            <a:avLst/>
          </a:prstGeom>
          <a:noFill/>
          <a:ln>
            <a:noFill/>
          </a:ln>
        </p:spPr>
      </p:pic>
      <p:pic>
        <p:nvPicPr>
          <p:cNvPr id="1392" name="Google Shape;1392;p60"/>
          <p:cNvPicPr preferRelativeResize="0"/>
          <p:nvPr/>
        </p:nvPicPr>
        <p:blipFill>
          <a:blip r:embed="rId5">
            <a:alphaModFix/>
          </a:blip>
          <a:stretch>
            <a:fillRect/>
          </a:stretch>
        </p:blipFill>
        <p:spPr>
          <a:xfrm>
            <a:off x="4950772" y="1320825"/>
            <a:ext cx="1505703" cy="3101875"/>
          </a:xfrm>
          <a:prstGeom prst="rect">
            <a:avLst/>
          </a:prstGeom>
          <a:noFill/>
          <a:ln>
            <a:noFill/>
          </a:ln>
        </p:spPr>
      </p:pic>
      <p:pic>
        <p:nvPicPr>
          <p:cNvPr id="1393" name="Google Shape;1393;p60"/>
          <p:cNvPicPr preferRelativeResize="0"/>
          <p:nvPr/>
        </p:nvPicPr>
        <p:blipFill>
          <a:blip r:embed="rId6">
            <a:alphaModFix/>
          </a:blip>
          <a:stretch>
            <a:fillRect/>
          </a:stretch>
        </p:blipFill>
        <p:spPr>
          <a:xfrm>
            <a:off x="7193950" y="1294614"/>
            <a:ext cx="1505700" cy="315428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61"/>
          <p:cNvSpPr txBox="1"/>
          <p:nvPr>
            <p:ph idx="2" type="subTitle"/>
          </p:nvPr>
        </p:nvSpPr>
        <p:spPr>
          <a:xfrm>
            <a:off x="1557775" y="84200"/>
            <a:ext cx="54234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Bookings(Wallet)</a:t>
            </a:r>
            <a:endParaRPr/>
          </a:p>
        </p:txBody>
      </p:sp>
      <p:pic>
        <p:nvPicPr>
          <p:cNvPr id="1399" name="Google Shape;1399;p61"/>
          <p:cNvPicPr preferRelativeResize="0"/>
          <p:nvPr/>
        </p:nvPicPr>
        <p:blipFill rotWithShape="1">
          <a:blip r:embed="rId3">
            <a:alphaModFix/>
          </a:blip>
          <a:srcRect b="0" l="3330" r="-3329" t="0"/>
          <a:stretch/>
        </p:blipFill>
        <p:spPr>
          <a:xfrm>
            <a:off x="155150" y="175300"/>
            <a:ext cx="1475550" cy="3101900"/>
          </a:xfrm>
          <a:prstGeom prst="rect">
            <a:avLst/>
          </a:prstGeom>
          <a:noFill/>
          <a:ln>
            <a:noFill/>
          </a:ln>
        </p:spPr>
      </p:pic>
      <p:pic>
        <p:nvPicPr>
          <p:cNvPr id="1400" name="Google Shape;1400;p61"/>
          <p:cNvPicPr preferRelativeResize="0"/>
          <p:nvPr/>
        </p:nvPicPr>
        <p:blipFill>
          <a:blip r:embed="rId4">
            <a:alphaModFix/>
          </a:blip>
          <a:stretch>
            <a:fillRect/>
          </a:stretch>
        </p:blipFill>
        <p:spPr>
          <a:xfrm>
            <a:off x="1887600" y="1704713"/>
            <a:ext cx="1511425" cy="3165576"/>
          </a:xfrm>
          <a:prstGeom prst="rect">
            <a:avLst/>
          </a:prstGeom>
          <a:noFill/>
          <a:ln>
            <a:noFill/>
          </a:ln>
        </p:spPr>
      </p:pic>
      <p:pic>
        <p:nvPicPr>
          <p:cNvPr id="1401" name="Google Shape;1401;p61"/>
          <p:cNvPicPr preferRelativeResize="0"/>
          <p:nvPr/>
        </p:nvPicPr>
        <p:blipFill>
          <a:blip r:embed="rId5">
            <a:alphaModFix/>
          </a:blip>
          <a:stretch>
            <a:fillRect/>
          </a:stretch>
        </p:blipFill>
        <p:spPr>
          <a:xfrm>
            <a:off x="5563688" y="1713884"/>
            <a:ext cx="1511425" cy="3147269"/>
          </a:xfrm>
          <a:prstGeom prst="rect">
            <a:avLst/>
          </a:prstGeom>
          <a:noFill/>
          <a:ln>
            <a:noFill/>
          </a:ln>
        </p:spPr>
      </p:pic>
      <p:pic>
        <p:nvPicPr>
          <p:cNvPr id="1402" name="Google Shape;1402;p61"/>
          <p:cNvPicPr preferRelativeResize="0"/>
          <p:nvPr/>
        </p:nvPicPr>
        <p:blipFill>
          <a:blip r:embed="rId6">
            <a:alphaModFix/>
          </a:blip>
          <a:stretch>
            <a:fillRect/>
          </a:stretch>
        </p:blipFill>
        <p:spPr>
          <a:xfrm>
            <a:off x="7447100" y="175301"/>
            <a:ext cx="1475550" cy="3121050"/>
          </a:xfrm>
          <a:prstGeom prst="rect">
            <a:avLst/>
          </a:prstGeom>
          <a:noFill/>
          <a:ln>
            <a:noFill/>
          </a:ln>
        </p:spPr>
      </p:pic>
      <p:pic>
        <p:nvPicPr>
          <p:cNvPr id="1403" name="Google Shape;1403;p61"/>
          <p:cNvPicPr preferRelativeResize="0"/>
          <p:nvPr/>
        </p:nvPicPr>
        <p:blipFill>
          <a:blip r:embed="rId7">
            <a:alphaModFix/>
          </a:blip>
          <a:stretch>
            <a:fillRect/>
          </a:stretch>
        </p:blipFill>
        <p:spPr>
          <a:xfrm>
            <a:off x="3725638" y="1702725"/>
            <a:ext cx="1511425" cy="31695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AEAEF"/>
        </a:solidFill>
      </p:bgPr>
    </p:bg>
    <p:spTree>
      <p:nvGrpSpPr>
        <p:cNvPr id="1030" name="Shape 1030"/>
        <p:cNvGrpSpPr/>
        <p:nvPr/>
      </p:nvGrpSpPr>
      <p:grpSpPr>
        <a:xfrm>
          <a:off x="0" y="0"/>
          <a:ext cx="0" cy="0"/>
          <a:chOff x="0" y="0"/>
          <a:chExt cx="0" cy="0"/>
        </a:xfrm>
      </p:grpSpPr>
      <p:sp>
        <p:nvSpPr>
          <p:cNvPr id="1031" name="Google Shape;1031;p35"/>
          <p:cNvSpPr/>
          <p:nvPr/>
        </p:nvSpPr>
        <p:spPr>
          <a:xfrm>
            <a:off x="2232511" y="630351"/>
            <a:ext cx="4678830"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txBox="1"/>
          <p:nvPr>
            <p:ph idx="1" type="body"/>
          </p:nvPr>
        </p:nvSpPr>
        <p:spPr>
          <a:xfrm>
            <a:off x="658250" y="4177675"/>
            <a:ext cx="8118600" cy="8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 2016 study by the University of Nebraska-Lincoln found that college students check their devices an average 11 times a day while in class</a:t>
            </a:r>
            <a:endParaRPr sz="1800"/>
          </a:p>
        </p:txBody>
      </p:sp>
      <p:sp>
        <p:nvSpPr>
          <p:cNvPr id="1033" name="Google Shape;1033;p35"/>
          <p:cNvSpPr txBox="1"/>
          <p:nvPr>
            <p:ph type="title"/>
          </p:nvPr>
        </p:nvSpPr>
        <p:spPr>
          <a:xfrm>
            <a:off x="2903875" y="553613"/>
            <a:ext cx="491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Distractions</a:t>
            </a:r>
            <a:endParaRPr/>
          </a:p>
        </p:txBody>
      </p:sp>
      <p:pic>
        <p:nvPicPr>
          <p:cNvPr id="1034" name="Google Shape;1034;p35"/>
          <p:cNvPicPr preferRelativeResize="0"/>
          <p:nvPr/>
        </p:nvPicPr>
        <p:blipFill>
          <a:blip r:embed="rId3">
            <a:alphaModFix/>
          </a:blip>
          <a:stretch>
            <a:fillRect/>
          </a:stretch>
        </p:blipFill>
        <p:spPr>
          <a:xfrm>
            <a:off x="5008969" y="1415238"/>
            <a:ext cx="3767832" cy="2511888"/>
          </a:xfrm>
          <a:prstGeom prst="rect">
            <a:avLst/>
          </a:prstGeom>
          <a:noFill/>
          <a:ln>
            <a:noFill/>
          </a:ln>
        </p:spPr>
      </p:pic>
      <p:pic>
        <p:nvPicPr>
          <p:cNvPr id="1035" name="Google Shape;1035;p35"/>
          <p:cNvPicPr preferRelativeResize="0"/>
          <p:nvPr/>
        </p:nvPicPr>
        <p:blipFill>
          <a:blip r:embed="rId4">
            <a:alphaModFix/>
          </a:blip>
          <a:stretch>
            <a:fillRect/>
          </a:stretch>
        </p:blipFill>
        <p:spPr>
          <a:xfrm>
            <a:off x="658250" y="1415250"/>
            <a:ext cx="3682413" cy="2511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62"/>
          <p:cNvSpPr txBox="1"/>
          <p:nvPr>
            <p:ph idx="2" type="subTitle"/>
          </p:nvPr>
        </p:nvSpPr>
        <p:spPr>
          <a:xfrm>
            <a:off x="2513575" y="86547"/>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Leaderboard</a:t>
            </a:r>
            <a:endParaRPr/>
          </a:p>
        </p:txBody>
      </p:sp>
      <p:pic>
        <p:nvPicPr>
          <p:cNvPr id="1409" name="Google Shape;1409;p62"/>
          <p:cNvPicPr preferRelativeResize="0"/>
          <p:nvPr/>
        </p:nvPicPr>
        <p:blipFill>
          <a:blip r:embed="rId3">
            <a:alphaModFix/>
          </a:blip>
          <a:stretch>
            <a:fillRect/>
          </a:stretch>
        </p:blipFill>
        <p:spPr>
          <a:xfrm>
            <a:off x="180475" y="414023"/>
            <a:ext cx="1447475" cy="3045649"/>
          </a:xfrm>
          <a:prstGeom prst="rect">
            <a:avLst/>
          </a:prstGeom>
          <a:noFill/>
          <a:ln>
            <a:noFill/>
          </a:ln>
        </p:spPr>
      </p:pic>
      <p:pic>
        <p:nvPicPr>
          <p:cNvPr id="1410" name="Google Shape;1410;p62"/>
          <p:cNvPicPr preferRelativeResize="0"/>
          <p:nvPr/>
        </p:nvPicPr>
        <p:blipFill>
          <a:blip r:embed="rId4">
            <a:alphaModFix/>
          </a:blip>
          <a:stretch>
            <a:fillRect/>
          </a:stretch>
        </p:blipFill>
        <p:spPr>
          <a:xfrm>
            <a:off x="1913125" y="1957373"/>
            <a:ext cx="1447475" cy="3046027"/>
          </a:xfrm>
          <a:prstGeom prst="rect">
            <a:avLst/>
          </a:prstGeom>
          <a:noFill/>
          <a:ln>
            <a:noFill/>
          </a:ln>
        </p:spPr>
      </p:pic>
      <p:pic>
        <p:nvPicPr>
          <p:cNvPr id="1411" name="Google Shape;1411;p62"/>
          <p:cNvPicPr preferRelativeResize="0"/>
          <p:nvPr/>
        </p:nvPicPr>
        <p:blipFill>
          <a:blip r:embed="rId5">
            <a:alphaModFix/>
          </a:blip>
          <a:stretch>
            <a:fillRect/>
          </a:stretch>
        </p:blipFill>
        <p:spPr>
          <a:xfrm>
            <a:off x="3789575" y="1943995"/>
            <a:ext cx="1447475" cy="3072777"/>
          </a:xfrm>
          <a:prstGeom prst="rect">
            <a:avLst/>
          </a:prstGeom>
          <a:noFill/>
          <a:ln>
            <a:noFill/>
          </a:ln>
        </p:spPr>
      </p:pic>
      <p:pic>
        <p:nvPicPr>
          <p:cNvPr id="1412" name="Google Shape;1412;p62"/>
          <p:cNvPicPr preferRelativeResize="0"/>
          <p:nvPr/>
        </p:nvPicPr>
        <p:blipFill>
          <a:blip r:embed="rId6">
            <a:alphaModFix/>
          </a:blip>
          <a:stretch>
            <a:fillRect/>
          </a:stretch>
        </p:blipFill>
        <p:spPr>
          <a:xfrm>
            <a:off x="5705875" y="1958955"/>
            <a:ext cx="1447475" cy="3042861"/>
          </a:xfrm>
          <a:prstGeom prst="rect">
            <a:avLst/>
          </a:prstGeom>
          <a:noFill/>
          <a:ln>
            <a:noFill/>
          </a:ln>
        </p:spPr>
      </p:pic>
      <p:pic>
        <p:nvPicPr>
          <p:cNvPr id="1413" name="Google Shape;1413;p62"/>
          <p:cNvPicPr preferRelativeResize="0"/>
          <p:nvPr/>
        </p:nvPicPr>
        <p:blipFill>
          <a:blip r:embed="rId7">
            <a:alphaModFix/>
          </a:blip>
          <a:stretch>
            <a:fillRect/>
          </a:stretch>
        </p:blipFill>
        <p:spPr>
          <a:xfrm>
            <a:off x="7468851" y="142704"/>
            <a:ext cx="1447475" cy="30432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63"/>
          <p:cNvSpPr txBox="1"/>
          <p:nvPr>
            <p:ph idx="2" type="subTitle"/>
          </p:nvPr>
        </p:nvSpPr>
        <p:spPr>
          <a:xfrm>
            <a:off x="-281425" y="72525"/>
            <a:ext cx="91440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Leaderboard(Redeem)</a:t>
            </a:r>
            <a:endParaRPr/>
          </a:p>
        </p:txBody>
      </p:sp>
      <p:pic>
        <p:nvPicPr>
          <p:cNvPr id="1419" name="Google Shape;1419;p63"/>
          <p:cNvPicPr preferRelativeResize="0"/>
          <p:nvPr/>
        </p:nvPicPr>
        <p:blipFill>
          <a:blip r:embed="rId3">
            <a:alphaModFix/>
          </a:blip>
          <a:stretch>
            <a:fillRect/>
          </a:stretch>
        </p:blipFill>
        <p:spPr>
          <a:xfrm>
            <a:off x="2471450" y="1223108"/>
            <a:ext cx="1447475" cy="3046392"/>
          </a:xfrm>
          <a:prstGeom prst="rect">
            <a:avLst/>
          </a:prstGeom>
          <a:noFill/>
          <a:ln>
            <a:noFill/>
          </a:ln>
        </p:spPr>
      </p:pic>
      <p:pic>
        <p:nvPicPr>
          <p:cNvPr id="1420" name="Google Shape;1420;p63"/>
          <p:cNvPicPr preferRelativeResize="0"/>
          <p:nvPr/>
        </p:nvPicPr>
        <p:blipFill>
          <a:blip r:embed="rId4">
            <a:alphaModFix/>
          </a:blip>
          <a:stretch>
            <a:fillRect/>
          </a:stretch>
        </p:blipFill>
        <p:spPr>
          <a:xfrm>
            <a:off x="362900" y="1223108"/>
            <a:ext cx="1447475" cy="3028130"/>
          </a:xfrm>
          <a:prstGeom prst="rect">
            <a:avLst/>
          </a:prstGeom>
          <a:noFill/>
          <a:ln>
            <a:noFill/>
          </a:ln>
        </p:spPr>
      </p:pic>
      <p:pic>
        <p:nvPicPr>
          <p:cNvPr id="1421" name="Google Shape;1421;p63"/>
          <p:cNvPicPr preferRelativeResize="0"/>
          <p:nvPr/>
        </p:nvPicPr>
        <p:blipFill>
          <a:blip r:embed="rId5">
            <a:alphaModFix/>
          </a:blip>
          <a:stretch>
            <a:fillRect/>
          </a:stretch>
        </p:blipFill>
        <p:spPr>
          <a:xfrm>
            <a:off x="4632050" y="1236036"/>
            <a:ext cx="1447475" cy="3002289"/>
          </a:xfrm>
          <a:prstGeom prst="rect">
            <a:avLst/>
          </a:prstGeom>
          <a:noFill/>
          <a:ln>
            <a:noFill/>
          </a:ln>
        </p:spPr>
      </p:pic>
      <p:pic>
        <p:nvPicPr>
          <p:cNvPr id="1422" name="Google Shape;1422;p63"/>
          <p:cNvPicPr preferRelativeResize="0"/>
          <p:nvPr/>
        </p:nvPicPr>
        <p:blipFill>
          <a:blip r:embed="rId6">
            <a:alphaModFix/>
          </a:blip>
          <a:stretch>
            <a:fillRect/>
          </a:stretch>
        </p:blipFill>
        <p:spPr>
          <a:xfrm>
            <a:off x="6912600" y="1213976"/>
            <a:ext cx="1447475" cy="30463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64"/>
          <p:cNvSpPr txBox="1"/>
          <p:nvPr>
            <p:ph idx="2" type="subTitle"/>
          </p:nvPr>
        </p:nvSpPr>
        <p:spPr>
          <a:xfrm>
            <a:off x="575375" y="212875"/>
            <a:ext cx="74871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Leaderboard(Rewards)</a:t>
            </a:r>
            <a:endParaRPr/>
          </a:p>
        </p:txBody>
      </p:sp>
      <p:pic>
        <p:nvPicPr>
          <p:cNvPr id="1428" name="Google Shape;1428;p64"/>
          <p:cNvPicPr preferRelativeResize="0"/>
          <p:nvPr/>
        </p:nvPicPr>
        <p:blipFill>
          <a:blip r:embed="rId3">
            <a:alphaModFix/>
          </a:blip>
          <a:stretch>
            <a:fillRect/>
          </a:stretch>
        </p:blipFill>
        <p:spPr>
          <a:xfrm>
            <a:off x="336655" y="1721325"/>
            <a:ext cx="1484645" cy="3131450"/>
          </a:xfrm>
          <a:prstGeom prst="rect">
            <a:avLst/>
          </a:prstGeom>
          <a:noFill/>
          <a:ln>
            <a:noFill/>
          </a:ln>
        </p:spPr>
      </p:pic>
      <p:pic>
        <p:nvPicPr>
          <p:cNvPr id="1429" name="Google Shape;1429;p64"/>
          <p:cNvPicPr preferRelativeResize="0"/>
          <p:nvPr/>
        </p:nvPicPr>
        <p:blipFill>
          <a:blip r:embed="rId4">
            <a:alphaModFix/>
          </a:blip>
          <a:stretch>
            <a:fillRect/>
          </a:stretch>
        </p:blipFill>
        <p:spPr>
          <a:xfrm>
            <a:off x="2646918" y="1721325"/>
            <a:ext cx="1513357" cy="3131450"/>
          </a:xfrm>
          <a:prstGeom prst="rect">
            <a:avLst/>
          </a:prstGeom>
          <a:noFill/>
          <a:ln>
            <a:noFill/>
          </a:ln>
        </p:spPr>
      </p:pic>
      <p:pic>
        <p:nvPicPr>
          <p:cNvPr id="1430" name="Google Shape;1430;p64"/>
          <p:cNvPicPr preferRelativeResize="0"/>
          <p:nvPr/>
        </p:nvPicPr>
        <p:blipFill>
          <a:blip r:embed="rId5">
            <a:alphaModFix/>
          </a:blip>
          <a:stretch>
            <a:fillRect/>
          </a:stretch>
        </p:blipFill>
        <p:spPr>
          <a:xfrm>
            <a:off x="4985896" y="1706077"/>
            <a:ext cx="1513350" cy="3161936"/>
          </a:xfrm>
          <a:prstGeom prst="rect">
            <a:avLst/>
          </a:prstGeom>
          <a:noFill/>
          <a:ln>
            <a:noFill/>
          </a:ln>
        </p:spPr>
      </p:pic>
      <p:pic>
        <p:nvPicPr>
          <p:cNvPr id="1431" name="Google Shape;1431;p64"/>
          <p:cNvPicPr preferRelativeResize="0"/>
          <p:nvPr/>
        </p:nvPicPr>
        <p:blipFill>
          <a:blip r:embed="rId6">
            <a:alphaModFix/>
          </a:blip>
          <a:stretch>
            <a:fillRect/>
          </a:stretch>
        </p:blipFill>
        <p:spPr>
          <a:xfrm>
            <a:off x="7197575" y="1661605"/>
            <a:ext cx="1513350" cy="31616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65"/>
          <p:cNvSpPr txBox="1"/>
          <p:nvPr>
            <p:ph idx="2" type="subTitle"/>
          </p:nvPr>
        </p:nvSpPr>
        <p:spPr>
          <a:xfrm>
            <a:off x="-1175" y="100600"/>
            <a:ext cx="9144000" cy="6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Leaderboard(StudyTime)</a:t>
            </a:r>
            <a:endParaRPr/>
          </a:p>
        </p:txBody>
      </p:sp>
      <p:pic>
        <p:nvPicPr>
          <p:cNvPr id="1437" name="Google Shape;1437;p65"/>
          <p:cNvPicPr preferRelativeResize="0"/>
          <p:nvPr/>
        </p:nvPicPr>
        <p:blipFill>
          <a:blip r:embed="rId3">
            <a:alphaModFix/>
          </a:blip>
          <a:stretch>
            <a:fillRect/>
          </a:stretch>
        </p:blipFill>
        <p:spPr>
          <a:xfrm>
            <a:off x="195375" y="865663"/>
            <a:ext cx="1522321" cy="3131450"/>
          </a:xfrm>
          <a:prstGeom prst="rect">
            <a:avLst/>
          </a:prstGeom>
          <a:noFill/>
          <a:ln>
            <a:noFill/>
          </a:ln>
        </p:spPr>
      </p:pic>
      <p:pic>
        <p:nvPicPr>
          <p:cNvPr id="1438" name="Google Shape;1438;p65"/>
          <p:cNvPicPr preferRelativeResize="0"/>
          <p:nvPr/>
        </p:nvPicPr>
        <p:blipFill>
          <a:blip r:embed="rId4">
            <a:alphaModFix/>
          </a:blip>
          <a:stretch>
            <a:fillRect/>
          </a:stretch>
        </p:blipFill>
        <p:spPr>
          <a:xfrm>
            <a:off x="1994050" y="1986175"/>
            <a:ext cx="1497025" cy="3131426"/>
          </a:xfrm>
          <a:prstGeom prst="rect">
            <a:avLst/>
          </a:prstGeom>
          <a:noFill/>
          <a:ln>
            <a:noFill/>
          </a:ln>
        </p:spPr>
      </p:pic>
      <p:pic>
        <p:nvPicPr>
          <p:cNvPr id="1439" name="Google Shape;1439;p65"/>
          <p:cNvPicPr preferRelativeResize="0"/>
          <p:nvPr/>
        </p:nvPicPr>
        <p:blipFill>
          <a:blip r:embed="rId5">
            <a:alphaModFix/>
          </a:blip>
          <a:stretch>
            <a:fillRect/>
          </a:stretch>
        </p:blipFill>
        <p:spPr>
          <a:xfrm>
            <a:off x="3821562" y="2009080"/>
            <a:ext cx="1455625" cy="3085607"/>
          </a:xfrm>
          <a:prstGeom prst="rect">
            <a:avLst/>
          </a:prstGeom>
          <a:noFill/>
          <a:ln>
            <a:noFill/>
          </a:ln>
        </p:spPr>
      </p:pic>
      <p:pic>
        <p:nvPicPr>
          <p:cNvPr id="1440" name="Google Shape;1440;p65"/>
          <p:cNvPicPr preferRelativeResize="0"/>
          <p:nvPr/>
        </p:nvPicPr>
        <p:blipFill>
          <a:blip r:embed="rId6">
            <a:alphaModFix/>
          </a:blip>
          <a:stretch>
            <a:fillRect/>
          </a:stretch>
        </p:blipFill>
        <p:spPr>
          <a:xfrm>
            <a:off x="5607662" y="2011250"/>
            <a:ext cx="1455625" cy="3081275"/>
          </a:xfrm>
          <a:prstGeom prst="rect">
            <a:avLst/>
          </a:prstGeom>
          <a:noFill/>
          <a:ln>
            <a:noFill/>
          </a:ln>
        </p:spPr>
      </p:pic>
      <p:pic>
        <p:nvPicPr>
          <p:cNvPr id="1441" name="Google Shape;1441;p65"/>
          <p:cNvPicPr preferRelativeResize="0"/>
          <p:nvPr/>
        </p:nvPicPr>
        <p:blipFill>
          <a:blip r:embed="rId7">
            <a:alphaModFix/>
          </a:blip>
          <a:stretch>
            <a:fillRect/>
          </a:stretch>
        </p:blipFill>
        <p:spPr>
          <a:xfrm>
            <a:off x="7463050" y="906777"/>
            <a:ext cx="1497025" cy="30903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Functions</a:t>
            </a:r>
            <a:endParaRPr/>
          </a:p>
        </p:txBody>
      </p:sp>
      <p:sp>
        <p:nvSpPr>
          <p:cNvPr id="1447" name="Google Shape;1447;p66"/>
          <p:cNvSpPr/>
          <p:nvPr/>
        </p:nvSpPr>
        <p:spPr>
          <a:xfrm flipH="1">
            <a:off x="902376" y="1331633"/>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48" name="Google Shape;1448;p66"/>
          <p:cNvSpPr/>
          <p:nvPr/>
        </p:nvSpPr>
        <p:spPr>
          <a:xfrm flipH="1">
            <a:off x="2941001" y="1331658"/>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49" name="Google Shape;1449;p66"/>
          <p:cNvSpPr/>
          <p:nvPr/>
        </p:nvSpPr>
        <p:spPr>
          <a:xfrm flipH="1">
            <a:off x="4979623" y="1371800"/>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0" name="Google Shape;1450;p66"/>
          <p:cNvSpPr/>
          <p:nvPr/>
        </p:nvSpPr>
        <p:spPr>
          <a:xfrm flipH="1">
            <a:off x="7031126" y="1283908"/>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1" name="Google Shape;1451;p66"/>
          <p:cNvSpPr/>
          <p:nvPr/>
        </p:nvSpPr>
        <p:spPr>
          <a:xfrm flipH="1">
            <a:off x="902389" y="3087208"/>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2" name="Google Shape;1452;p66"/>
          <p:cNvSpPr/>
          <p:nvPr/>
        </p:nvSpPr>
        <p:spPr>
          <a:xfrm flipH="1">
            <a:off x="2979526" y="3087208"/>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3" name="Google Shape;1453;p66"/>
          <p:cNvSpPr/>
          <p:nvPr/>
        </p:nvSpPr>
        <p:spPr>
          <a:xfrm flipH="1">
            <a:off x="7031123" y="3013800"/>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4" name="Google Shape;1454;p66"/>
          <p:cNvSpPr/>
          <p:nvPr/>
        </p:nvSpPr>
        <p:spPr>
          <a:xfrm flipH="1">
            <a:off x="4940701" y="3013808"/>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455" name="Google Shape;1455;p66"/>
          <p:cNvSpPr/>
          <p:nvPr/>
        </p:nvSpPr>
        <p:spPr>
          <a:xfrm flipH="1">
            <a:off x="902376" y="1331633"/>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grpSp>
        <p:nvGrpSpPr>
          <p:cNvPr id="1456" name="Google Shape;1456;p66"/>
          <p:cNvGrpSpPr/>
          <p:nvPr/>
        </p:nvGrpSpPr>
        <p:grpSpPr>
          <a:xfrm>
            <a:off x="7203753" y="1556548"/>
            <a:ext cx="635303" cy="586223"/>
            <a:chOff x="3448183" y="3794713"/>
            <a:chExt cx="362223" cy="361108"/>
          </a:xfrm>
        </p:grpSpPr>
        <p:sp>
          <p:nvSpPr>
            <p:cNvPr id="1457" name="Google Shape;1457;p66"/>
            <p:cNvSpPr/>
            <p:nvPr/>
          </p:nvSpPr>
          <p:spPr>
            <a:xfrm>
              <a:off x="3448183" y="3794713"/>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66"/>
          <p:cNvSpPr txBox="1"/>
          <p:nvPr/>
        </p:nvSpPr>
        <p:spPr>
          <a:xfrm>
            <a:off x="6795075" y="2441100"/>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Notes Jotting</a:t>
            </a:r>
            <a:endParaRPr b="1" sz="2200">
              <a:solidFill>
                <a:srgbClr val="231F20"/>
              </a:solidFill>
              <a:latin typeface="Indie Flower"/>
              <a:ea typeface="Indie Flower"/>
              <a:cs typeface="Indie Flower"/>
              <a:sym typeface="Indie Flower"/>
            </a:endParaRPr>
          </a:p>
        </p:txBody>
      </p:sp>
      <p:grpSp>
        <p:nvGrpSpPr>
          <p:cNvPr id="1462" name="Google Shape;1462;p66"/>
          <p:cNvGrpSpPr/>
          <p:nvPr/>
        </p:nvGrpSpPr>
        <p:grpSpPr>
          <a:xfrm>
            <a:off x="1076867" y="1603466"/>
            <a:ext cx="688824" cy="572701"/>
            <a:chOff x="3967437" y="3837102"/>
            <a:chExt cx="364708" cy="295405"/>
          </a:xfrm>
        </p:grpSpPr>
        <p:sp>
          <p:nvSpPr>
            <p:cNvPr id="1463" name="Google Shape;1463;p66"/>
            <p:cNvSpPr/>
            <p:nvPr/>
          </p:nvSpPr>
          <p:spPr>
            <a:xfrm>
              <a:off x="4178750" y="3868334"/>
              <a:ext cx="153396" cy="264172"/>
            </a:xfrm>
            <a:custGeom>
              <a:rect b="b" l="l" r="r" t="t"/>
              <a:pathLst>
                <a:path extrusionOk="0" h="8306" w="4823">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3969346" y="3937447"/>
              <a:ext cx="198431" cy="194678"/>
            </a:xfrm>
            <a:custGeom>
              <a:rect b="b" l="l" r="r" t="t"/>
              <a:pathLst>
                <a:path extrusionOk="0" h="6121" w="6239">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3967437" y="3837102"/>
              <a:ext cx="331376" cy="89786"/>
            </a:xfrm>
            <a:custGeom>
              <a:rect b="b" l="l" r="r" t="t"/>
              <a:pathLst>
                <a:path extrusionOk="0" h="2823" w="10419">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3994694" y="3917378"/>
              <a:ext cx="158325" cy="156067"/>
            </a:xfrm>
            <a:custGeom>
              <a:rect b="b" l="l" r="r" t="t"/>
              <a:pathLst>
                <a:path extrusionOk="0" h="4907" w="4978">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4160812" y="3927174"/>
              <a:ext cx="155813" cy="149992"/>
            </a:xfrm>
            <a:custGeom>
              <a:rect b="b" l="l" r="r" t="t"/>
              <a:pathLst>
                <a:path extrusionOk="0" h="4716" w="4899">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66"/>
          <p:cNvSpPr txBox="1"/>
          <p:nvPr/>
        </p:nvSpPr>
        <p:spPr>
          <a:xfrm>
            <a:off x="666338" y="2441088"/>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Display of Timetable</a:t>
            </a:r>
            <a:endParaRPr b="1" sz="2200">
              <a:solidFill>
                <a:srgbClr val="231F20"/>
              </a:solidFill>
              <a:latin typeface="Indie Flower"/>
              <a:ea typeface="Indie Flower"/>
              <a:cs typeface="Indie Flower"/>
              <a:sym typeface="Indie Flower"/>
            </a:endParaRPr>
          </a:p>
        </p:txBody>
      </p:sp>
      <p:grpSp>
        <p:nvGrpSpPr>
          <p:cNvPr id="1469" name="Google Shape;1469;p66"/>
          <p:cNvGrpSpPr/>
          <p:nvPr/>
        </p:nvGrpSpPr>
        <p:grpSpPr>
          <a:xfrm>
            <a:off x="3193670" y="1518959"/>
            <a:ext cx="532446" cy="741735"/>
            <a:chOff x="1333682" y="3344330"/>
            <a:chExt cx="271213" cy="383088"/>
          </a:xfrm>
        </p:grpSpPr>
        <p:sp>
          <p:nvSpPr>
            <p:cNvPr id="1470" name="Google Shape;1470;p66"/>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1" name="Google Shape;1481;p66"/>
          <p:cNvSpPr txBox="1"/>
          <p:nvPr/>
        </p:nvSpPr>
        <p:spPr>
          <a:xfrm>
            <a:off x="2743475" y="2350888"/>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To-do List</a:t>
            </a:r>
            <a:endParaRPr b="1" sz="2200">
              <a:solidFill>
                <a:srgbClr val="231F20"/>
              </a:solidFill>
              <a:latin typeface="Indie Flower"/>
              <a:ea typeface="Indie Flower"/>
              <a:cs typeface="Indie Flower"/>
              <a:sym typeface="Indie Flower"/>
            </a:endParaRPr>
          </a:p>
        </p:txBody>
      </p:sp>
      <p:grpSp>
        <p:nvGrpSpPr>
          <p:cNvPr id="1482" name="Google Shape;1482;p66"/>
          <p:cNvGrpSpPr/>
          <p:nvPr/>
        </p:nvGrpSpPr>
        <p:grpSpPr>
          <a:xfrm>
            <a:off x="5249986" y="1603466"/>
            <a:ext cx="497072" cy="684233"/>
            <a:chOff x="3616406" y="2422352"/>
            <a:chExt cx="203393" cy="351827"/>
          </a:xfrm>
        </p:grpSpPr>
        <p:sp>
          <p:nvSpPr>
            <p:cNvPr id="1483" name="Google Shape;1483;p66"/>
            <p:cNvSpPr/>
            <p:nvPr/>
          </p:nvSpPr>
          <p:spPr>
            <a:xfrm>
              <a:off x="3640641" y="2422352"/>
              <a:ext cx="154159" cy="92075"/>
            </a:xfrm>
            <a:custGeom>
              <a:rect b="b" l="l" r="r" t="t"/>
              <a:pathLst>
                <a:path extrusionOk="0" h="2895" w="4847">
                  <a:moveTo>
                    <a:pt x="1632" y="1"/>
                  </a:moveTo>
                  <a:cubicBezTo>
                    <a:pt x="727" y="1"/>
                    <a:pt x="0" y="727"/>
                    <a:pt x="0" y="1644"/>
                  </a:cubicBezTo>
                  <a:lnTo>
                    <a:pt x="0" y="2727"/>
                  </a:lnTo>
                  <a:cubicBezTo>
                    <a:pt x="0" y="2811"/>
                    <a:pt x="72" y="2894"/>
                    <a:pt x="155" y="2894"/>
                  </a:cubicBezTo>
                  <a:cubicBezTo>
                    <a:pt x="250" y="2894"/>
                    <a:pt x="322" y="2811"/>
                    <a:pt x="322" y="2727"/>
                  </a:cubicBezTo>
                  <a:lnTo>
                    <a:pt x="322" y="1644"/>
                  </a:lnTo>
                  <a:cubicBezTo>
                    <a:pt x="322" y="906"/>
                    <a:pt x="905" y="334"/>
                    <a:pt x="1632" y="334"/>
                  </a:cubicBezTo>
                  <a:lnTo>
                    <a:pt x="3239" y="334"/>
                  </a:lnTo>
                  <a:cubicBezTo>
                    <a:pt x="3846" y="334"/>
                    <a:pt x="4370" y="751"/>
                    <a:pt x="4525" y="1346"/>
                  </a:cubicBezTo>
                  <a:cubicBezTo>
                    <a:pt x="4535" y="1417"/>
                    <a:pt x="4597" y="1471"/>
                    <a:pt x="4673" y="1471"/>
                  </a:cubicBezTo>
                  <a:cubicBezTo>
                    <a:pt x="4687" y="1471"/>
                    <a:pt x="4701" y="1469"/>
                    <a:pt x="4715" y="1465"/>
                  </a:cubicBezTo>
                  <a:cubicBezTo>
                    <a:pt x="4799" y="1442"/>
                    <a:pt x="4846" y="1358"/>
                    <a:pt x="4834" y="1263"/>
                  </a:cubicBezTo>
                  <a:cubicBezTo>
                    <a:pt x="4739" y="906"/>
                    <a:pt x="4549" y="596"/>
                    <a:pt x="4263" y="358"/>
                  </a:cubicBezTo>
                  <a:cubicBezTo>
                    <a:pt x="3989" y="120"/>
                    <a:pt x="3608" y="1"/>
                    <a:pt x="3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3616406" y="2479156"/>
              <a:ext cx="203393" cy="295023"/>
            </a:xfrm>
            <a:custGeom>
              <a:rect b="b" l="l" r="r" t="t"/>
              <a:pathLst>
                <a:path extrusionOk="0" h="9276" w="6395">
                  <a:moveTo>
                    <a:pt x="5918" y="2346"/>
                  </a:moveTo>
                  <a:cubicBezTo>
                    <a:pt x="6001" y="2346"/>
                    <a:pt x="6073" y="2406"/>
                    <a:pt x="6073" y="2501"/>
                  </a:cubicBezTo>
                  <a:lnTo>
                    <a:pt x="6073" y="3989"/>
                  </a:lnTo>
                  <a:lnTo>
                    <a:pt x="4811" y="3989"/>
                  </a:lnTo>
                  <a:cubicBezTo>
                    <a:pt x="4715" y="3989"/>
                    <a:pt x="4644" y="4061"/>
                    <a:pt x="4644" y="4156"/>
                  </a:cubicBezTo>
                  <a:cubicBezTo>
                    <a:pt x="4644" y="4239"/>
                    <a:pt x="4715" y="4323"/>
                    <a:pt x="4811" y="4323"/>
                  </a:cubicBezTo>
                  <a:lnTo>
                    <a:pt x="6073" y="4323"/>
                  </a:lnTo>
                  <a:lnTo>
                    <a:pt x="6073" y="6966"/>
                  </a:lnTo>
                  <a:lnTo>
                    <a:pt x="2394" y="6966"/>
                  </a:lnTo>
                  <a:cubicBezTo>
                    <a:pt x="2298" y="6966"/>
                    <a:pt x="2227" y="7037"/>
                    <a:pt x="2227" y="7133"/>
                  </a:cubicBezTo>
                  <a:cubicBezTo>
                    <a:pt x="2227" y="7216"/>
                    <a:pt x="2298" y="7299"/>
                    <a:pt x="2394" y="7299"/>
                  </a:cubicBezTo>
                  <a:lnTo>
                    <a:pt x="6073" y="7299"/>
                  </a:lnTo>
                  <a:lnTo>
                    <a:pt x="6073" y="8788"/>
                  </a:lnTo>
                  <a:cubicBezTo>
                    <a:pt x="6073" y="8859"/>
                    <a:pt x="6013" y="8930"/>
                    <a:pt x="5918" y="8930"/>
                  </a:cubicBezTo>
                  <a:lnTo>
                    <a:pt x="477" y="8930"/>
                  </a:lnTo>
                  <a:cubicBezTo>
                    <a:pt x="405" y="8930"/>
                    <a:pt x="322" y="8871"/>
                    <a:pt x="322" y="8788"/>
                  </a:cubicBezTo>
                  <a:lnTo>
                    <a:pt x="322" y="7299"/>
                  </a:lnTo>
                  <a:lnTo>
                    <a:pt x="1739" y="7299"/>
                  </a:lnTo>
                  <a:cubicBezTo>
                    <a:pt x="1834" y="7299"/>
                    <a:pt x="1905" y="7216"/>
                    <a:pt x="1905" y="7133"/>
                  </a:cubicBezTo>
                  <a:cubicBezTo>
                    <a:pt x="1905" y="7037"/>
                    <a:pt x="1834" y="6966"/>
                    <a:pt x="1739" y="6966"/>
                  </a:cubicBezTo>
                  <a:lnTo>
                    <a:pt x="322" y="6966"/>
                  </a:lnTo>
                  <a:lnTo>
                    <a:pt x="322" y="4323"/>
                  </a:lnTo>
                  <a:lnTo>
                    <a:pt x="4156" y="4323"/>
                  </a:lnTo>
                  <a:cubicBezTo>
                    <a:pt x="4239" y="4323"/>
                    <a:pt x="4311" y="4239"/>
                    <a:pt x="4311" y="4156"/>
                  </a:cubicBezTo>
                  <a:cubicBezTo>
                    <a:pt x="4311" y="4061"/>
                    <a:pt x="4239" y="3989"/>
                    <a:pt x="4156" y="3989"/>
                  </a:cubicBezTo>
                  <a:lnTo>
                    <a:pt x="322" y="3989"/>
                  </a:lnTo>
                  <a:lnTo>
                    <a:pt x="322" y="2501"/>
                  </a:lnTo>
                  <a:cubicBezTo>
                    <a:pt x="322" y="2430"/>
                    <a:pt x="381" y="2346"/>
                    <a:pt x="477" y="2346"/>
                  </a:cubicBezTo>
                  <a:close/>
                  <a:moveTo>
                    <a:pt x="5477" y="1"/>
                  </a:moveTo>
                  <a:cubicBezTo>
                    <a:pt x="5382" y="1"/>
                    <a:pt x="5311" y="72"/>
                    <a:pt x="5311" y="168"/>
                  </a:cubicBezTo>
                  <a:lnTo>
                    <a:pt x="5311" y="2025"/>
                  </a:lnTo>
                  <a:lnTo>
                    <a:pt x="1084" y="2025"/>
                  </a:lnTo>
                  <a:lnTo>
                    <a:pt x="1084" y="1596"/>
                  </a:lnTo>
                  <a:cubicBezTo>
                    <a:pt x="1084" y="1501"/>
                    <a:pt x="1012" y="1430"/>
                    <a:pt x="917" y="1430"/>
                  </a:cubicBezTo>
                  <a:cubicBezTo>
                    <a:pt x="834" y="1430"/>
                    <a:pt x="762" y="1501"/>
                    <a:pt x="762" y="1596"/>
                  </a:cubicBezTo>
                  <a:lnTo>
                    <a:pt x="762" y="2025"/>
                  </a:lnTo>
                  <a:lnTo>
                    <a:pt x="477" y="2025"/>
                  </a:lnTo>
                  <a:cubicBezTo>
                    <a:pt x="215" y="2025"/>
                    <a:pt x="0" y="2239"/>
                    <a:pt x="0" y="2501"/>
                  </a:cubicBezTo>
                  <a:lnTo>
                    <a:pt x="0" y="8800"/>
                  </a:lnTo>
                  <a:cubicBezTo>
                    <a:pt x="0" y="9050"/>
                    <a:pt x="203" y="9276"/>
                    <a:pt x="477" y="9276"/>
                  </a:cubicBezTo>
                  <a:lnTo>
                    <a:pt x="5918" y="9276"/>
                  </a:lnTo>
                  <a:cubicBezTo>
                    <a:pt x="6180" y="9276"/>
                    <a:pt x="6394" y="9061"/>
                    <a:pt x="6394" y="8800"/>
                  </a:cubicBezTo>
                  <a:lnTo>
                    <a:pt x="6394" y="2501"/>
                  </a:lnTo>
                  <a:cubicBezTo>
                    <a:pt x="6394" y="2239"/>
                    <a:pt x="6192" y="2025"/>
                    <a:pt x="5918" y="2025"/>
                  </a:cubicBezTo>
                  <a:lnTo>
                    <a:pt x="5644" y="2025"/>
                  </a:lnTo>
                  <a:lnTo>
                    <a:pt x="5644" y="168"/>
                  </a:lnTo>
                  <a:cubicBezTo>
                    <a:pt x="5644" y="72"/>
                    <a:pt x="5561" y="1"/>
                    <a:pt x="5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5" name="Google Shape;1485;p66"/>
          <p:cNvSpPr txBox="1"/>
          <p:nvPr/>
        </p:nvSpPr>
        <p:spPr>
          <a:xfrm>
            <a:off x="4683347" y="2461163"/>
            <a:ext cx="15525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Phone </a:t>
            </a:r>
            <a:endParaRPr b="1" sz="2200">
              <a:solidFill>
                <a:srgbClr val="231F20"/>
              </a:solidFill>
              <a:latin typeface="Indie Flower"/>
              <a:ea typeface="Indie Flower"/>
              <a:cs typeface="Indie Flower"/>
              <a:sym typeface="Indie Flower"/>
            </a:endParaRPr>
          </a:p>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Lock</a:t>
            </a:r>
            <a:endParaRPr b="1" sz="2200">
              <a:solidFill>
                <a:srgbClr val="231F20"/>
              </a:solidFill>
              <a:latin typeface="Indie Flower"/>
              <a:ea typeface="Indie Flower"/>
              <a:cs typeface="Indie Flower"/>
              <a:sym typeface="Indie Flower"/>
            </a:endParaRPr>
          </a:p>
        </p:txBody>
      </p:sp>
      <p:grpSp>
        <p:nvGrpSpPr>
          <p:cNvPr id="1486" name="Google Shape;1486;p66"/>
          <p:cNvGrpSpPr/>
          <p:nvPr/>
        </p:nvGrpSpPr>
        <p:grpSpPr>
          <a:xfrm>
            <a:off x="5115189" y="3284403"/>
            <a:ext cx="688828" cy="494842"/>
            <a:chOff x="2165809" y="3811059"/>
            <a:chExt cx="422542" cy="342973"/>
          </a:xfrm>
        </p:grpSpPr>
        <p:sp>
          <p:nvSpPr>
            <p:cNvPr id="1487" name="Google Shape;1487;p66"/>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6"/>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66"/>
          <p:cNvSpPr txBox="1"/>
          <p:nvPr/>
        </p:nvSpPr>
        <p:spPr>
          <a:xfrm>
            <a:off x="589713" y="4049838"/>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Calendar</a:t>
            </a:r>
            <a:endParaRPr b="1" sz="2200">
              <a:solidFill>
                <a:srgbClr val="231F20"/>
              </a:solidFill>
              <a:latin typeface="Indie Flower"/>
              <a:ea typeface="Indie Flower"/>
              <a:cs typeface="Indie Flower"/>
              <a:sym typeface="Indie Flower"/>
            </a:endParaRPr>
          </a:p>
        </p:txBody>
      </p:sp>
      <p:grpSp>
        <p:nvGrpSpPr>
          <p:cNvPr id="1506" name="Google Shape;1506;p66"/>
          <p:cNvGrpSpPr/>
          <p:nvPr/>
        </p:nvGrpSpPr>
        <p:grpSpPr>
          <a:xfrm>
            <a:off x="3180780" y="3283641"/>
            <a:ext cx="635291" cy="643162"/>
            <a:chOff x="8065100" y="2000174"/>
            <a:chExt cx="255086" cy="301685"/>
          </a:xfrm>
        </p:grpSpPr>
        <p:sp>
          <p:nvSpPr>
            <p:cNvPr id="1507" name="Google Shape;1507;p66"/>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6"/>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6"/>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66"/>
          <p:cNvSpPr txBox="1"/>
          <p:nvPr/>
        </p:nvSpPr>
        <p:spPr>
          <a:xfrm>
            <a:off x="2743463" y="4162288"/>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Browser</a:t>
            </a:r>
            <a:endParaRPr b="1" sz="2200">
              <a:solidFill>
                <a:srgbClr val="231F20"/>
              </a:solidFill>
              <a:latin typeface="Indie Flower"/>
              <a:ea typeface="Indie Flower"/>
              <a:cs typeface="Indie Flower"/>
              <a:sym typeface="Indie Flower"/>
            </a:endParaRPr>
          </a:p>
        </p:txBody>
      </p:sp>
      <p:grpSp>
        <p:nvGrpSpPr>
          <p:cNvPr id="1512" name="Google Shape;1512;p66"/>
          <p:cNvGrpSpPr/>
          <p:nvPr/>
        </p:nvGrpSpPr>
        <p:grpSpPr>
          <a:xfrm>
            <a:off x="1172732" y="3318876"/>
            <a:ext cx="497086" cy="572711"/>
            <a:chOff x="1750887" y="2425727"/>
            <a:chExt cx="320143" cy="343269"/>
          </a:xfrm>
        </p:grpSpPr>
        <p:sp>
          <p:nvSpPr>
            <p:cNvPr id="1513" name="Google Shape;1513;p66"/>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66"/>
          <p:cNvSpPr txBox="1"/>
          <p:nvPr/>
        </p:nvSpPr>
        <p:spPr>
          <a:xfrm>
            <a:off x="4642163" y="4162288"/>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Bookings</a:t>
            </a:r>
            <a:endParaRPr b="1" sz="2200">
              <a:solidFill>
                <a:srgbClr val="231F20"/>
              </a:solidFill>
              <a:latin typeface="Indie Flower"/>
              <a:ea typeface="Indie Flower"/>
              <a:cs typeface="Indie Flower"/>
              <a:sym typeface="Indie Flower"/>
            </a:endParaRPr>
          </a:p>
        </p:txBody>
      </p:sp>
      <p:grpSp>
        <p:nvGrpSpPr>
          <p:cNvPr id="1516" name="Google Shape;1516;p66"/>
          <p:cNvGrpSpPr/>
          <p:nvPr/>
        </p:nvGrpSpPr>
        <p:grpSpPr>
          <a:xfrm>
            <a:off x="7272852" y="3312121"/>
            <a:ext cx="497096" cy="494862"/>
            <a:chOff x="853568" y="1975538"/>
            <a:chExt cx="337334" cy="353599"/>
          </a:xfrm>
        </p:grpSpPr>
        <p:sp>
          <p:nvSpPr>
            <p:cNvPr id="1517" name="Google Shape;1517;p66"/>
            <p:cNvSpPr/>
            <p:nvPr/>
          </p:nvSpPr>
          <p:spPr>
            <a:xfrm>
              <a:off x="853568" y="1975538"/>
              <a:ext cx="337334" cy="353599"/>
            </a:xfrm>
            <a:custGeom>
              <a:rect b="b" l="l" r="r" t="t"/>
              <a:pathLst>
                <a:path extrusionOk="0" h="11109" w="10598">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938458" y="2136979"/>
              <a:ext cx="166789" cy="76742"/>
            </a:xfrm>
            <a:custGeom>
              <a:rect b="b" l="l" r="r" t="t"/>
              <a:pathLst>
                <a:path extrusionOk="0" h="2411" w="524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a:off x="938840" y="2227377"/>
              <a:ext cx="166407" cy="76774"/>
            </a:xfrm>
            <a:custGeom>
              <a:rect b="b" l="l" r="r" t="t"/>
              <a:pathLst>
                <a:path extrusionOk="0" h="2412" w="5228">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p:nvPr/>
          </p:nvSpPr>
          <p:spPr>
            <a:xfrm>
              <a:off x="1007052" y="2185106"/>
              <a:ext cx="19003" cy="70153"/>
            </a:xfrm>
            <a:custGeom>
              <a:rect b="b" l="l" r="r" t="t"/>
              <a:pathLst>
                <a:path extrusionOk="0" h="2204" w="597">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66"/>
          <p:cNvSpPr txBox="1"/>
          <p:nvPr/>
        </p:nvSpPr>
        <p:spPr>
          <a:xfrm>
            <a:off x="6643877" y="4162300"/>
            <a:ext cx="1812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Leaderboard</a:t>
            </a:r>
            <a:endParaRPr b="1" sz="2200">
              <a:solidFill>
                <a:srgbClr val="231F20"/>
              </a:solidFill>
              <a:latin typeface="Indie Flower"/>
              <a:ea typeface="Indie Flower"/>
              <a:cs typeface="Indie Flower"/>
              <a:sym typeface="Indie Flow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67"/>
          <p:cNvSpPr txBox="1"/>
          <p:nvPr>
            <p:ph idx="1" type="body"/>
          </p:nvPr>
        </p:nvSpPr>
        <p:spPr>
          <a:xfrm>
            <a:off x="1466250" y="1425900"/>
            <a:ext cx="6211500" cy="229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200"/>
              <a:t>THANK YOU</a:t>
            </a:r>
            <a:endParaRPr sz="1600"/>
          </a:p>
          <a:p>
            <a:pPr indent="0" lvl="0" marL="0" rtl="0" algn="l">
              <a:spcBef>
                <a:spcPts val="0"/>
              </a:spcBef>
              <a:spcAft>
                <a:spcPts val="0"/>
              </a:spcAft>
              <a:buClr>
                <a:schemeClr val="dk1"/>
              </a:buClr>
              <a:buSzPts val="1100"/>
              <a:buFont typeface="Arial"/>
              <a:buNone/>
            </a:pPr>
            <a:r>
              <a:t/>
            </a:r>
            <a:endParaRPr/>
          </a:p>
        </p:txBody>
      </p:sp>
      <p:grpSp>
        <p:nvGrpSpPr>
          <p:cNvPr id="1527" name="Google Shape;1527;p67"/>
          <p:cNvGrpSpPr/>
          <p:nvPr/>
        </p:nvGrpSpPr>
        <p:grpSpPr>
          <a:xfrm>
            <a:off x="1158000" y="1459355"/>
            <a:ext cx="6679700" cy="2510951"/>
            <a:chOff x="1258450" y="1157980"/>
            <a:chExt cx="6679700" cy="2510951"/>
          </a:xfrm>
        </p:grpSpPr>
        <p:sp>
          <p:nvSpPr>
            <p:cNvPr id="1528" name="Google Shape;1528;p67"/>
            <p:cNvSpPr/>
            <p:nvPr/>
          </p:nvSpPr>
          <p:spPr>
            <a:xfrm>
              <a:off x="1258450" y="3620587"/>
              <a:ext cx="62035" cy="48345"/>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p:nvPr/>
          </p:nvSpPr>
          <p:spPr>
            <a:xfrm>
              <a:off x="7855122" y="1157980"/>
              <a:ext cx="83028" cy="64626"/>
            </a:xfrm>
            <a:custGeom>
              <a:rect b="b" l="l" r="r" t="t"/>
              <a:pathLst>
                <a:path extrusionOk="0" h="2195" w="2820">
                  <a:moveTo>
                    <a:pt x="1410" y="0"/>
                  </a:moveTo>
                  <a:cubicBezTo>
                    <a:pt x="1" y="0"/>
                    <a:pt x="1" y="2195"/>
                    <a:pt x="1410" y="2195"/>
                  </a:cubicBezTo>
                  <a:cubicBezTo>
                    <a:pt x="2820" y="2195"/>
                    <a:pt x="2820" y="0"/>
                    <a:pt x="141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7"/>
            <p:cNvSpPr/>
            <p:nvPr/>
          </p:nvSpPr>
          <p:spPr>
            <a:xfrm>
              <a:off x="2161902" y="2804660"/>
              <a:ext cx="83028" cy="64126"/>
            </a:xfrm>
            <a:custGeom>
              <a:rect b="b" l="l" r="r" t="t"/>
              <a:pathLst>
                <a:path extrusionOk="0" h="2178" w="2820">
                  <a:moveTo>
                    <a:pt x="1410" y="1"/>
                  </a:moveTo>
                  <a:cubicBezTo>
                    <a:pt x="0" y="1"/>
                    <a:pt x="0" y="2178"/>
                    <a:pt x="1410" y="2178"/>
                  </a:cubicBezTo>
                  <a:cubicBezTo>
                    <a:pt x="2820" y="2178"/>
                    <a:pt x="2820" y="1"/>
                    <a:pt x="1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7"/>
            <p:cNvSpPr/>
            <p:nvPr/>
          </p:nvSpPr>
          <p:spPr>
            <a:xfrm>
              <a:off x="1297967" y="2275612"/>
              <a:ext cx="62536" cy="48374"/>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7356015" y="1700370"/>
              <a:ext cx="62536" cy="48374"/>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6534213" y="1793687"/>
              <a:ext cx="83028" cy="64626"/>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6"/>
          <p:cNvSpPr/>
          <p:nvPr/>
        </p:nvSpPr>
        <p:spPr>
          <a:xfrm>
            <a:off x="1418770" y="519850"/>
            <a:ext cx="6788925"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041" name="Google Shape;1041;p36"/>
          <p:cNvSpPr txBox="1"/>
          <p:nvPr>
            <p:ph idx="1" type="body"/>
          </p:nvPr>
        </p:nvSpPr>
        <p:spPr>
          <a:xfrm>
            <a:off x="2100600" y="1582200"/>
            <a:ext cx="5686200" cy="1979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700">
                <a:solidFill>
                  <a:schemeClr val="dk1"/>
                </a:solidFill>
              </a:rPr>
              <a:t>How might we help students </a:t>
            </a:r>
            <a:r>
              <a:rPr b="1" lang="en" sz="1700">
                <a:solidFill>
                  <a:schemeClr val="dk1"/>
                </a:solidFill>
                <a:highlight>
                  <a:srgbClr val="FFFF00"/>
                </a:highlight>
              </a:rPr>
              <a:t>stay engaged and focus</a:t>
            </a:r>
            <a:r>
              <a:rPr b="1" lang="en" sz="1700">
                <a:solidFill>
                  <a:schemeClr val="dk1"/>
                </a:solidFill>
              </a:rPr>
              <a:t>, as well as give them a </a:t>
            </a:r>
            <a:r>
              <a:rPr b="1" lang="en" sz="1700">
                <a:solidFill>
                  <a:schemeClr val="dk1"/>
                </a:solidFill>
                <a:highlight>
                  <a:srgbClr val="FFFF00"/>
                </a:highlight>
              </a:rPr>
              <a:t>conducive environment </a:t>
            </a:r>
            <a:r>
              <a:rPr b="1" lang="en" sz="1700">
                <a:solidFill>
                  <a:schemeClr val="dk1"/>
                </a:solidFill>
              </a:rPr>
              <a:t>to study in.</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700">
              <a:solidFill>
                <a:schemeClr val="dk1"/>
              </a:solidFill>
            </a:endParaRPr>
          </a:p>
          <a:p>
            <a:pPr indent="0" lvl="0" marL="0" rtl="0" algn="ctr">
              <a:spcBef>
                <a:spcPts val="1200"/>
              </a:spcBef>
              <a:spcAft>
                <a:spcPts val="0"/>
              </a:spcAft>
              <a:buClr>
                <a:schemeClr val="dk1"/>
              </a:buClr>
              <a:buSzPts val="1100"/>
              <a:buFont typeface="Arial"/>
              <a:buNone/>
            </a:pPr>
            <a:r>
              <a:t/>
            </a:r>
            <a:endParaRPr/>
          </a:p>
        </p:txBody>
      </p:sp>
      <p:sp>
        <p:nvSpPr>
          <p:cNvPr id="1042" name="Google Shape;1042;p36"/>
          <p:cNvSpPr txBox="1"/>
          <p:nvPr>
            <p:ph type="title"/>
          </p:nvPr>
        </p:nvSpPr>
        <p:spPr>
          <a:xfrm>
            <a:off x="1084950" y="4431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OPPORTUNITY STATEMENT</a:t>
            </a:r>
            <a:endParaRPr/>
          </a:p>
        </p:txBody>
      </p:sp>
      <p:grpSp>
        <p:nvGrpSpPr>
          <p:cNvPr id="1043" name="Google Shape;1043;p36"/>
          <p:cNvGrpSpPr/>
          <p:nvPr/>
        </p:nvGrpSpPr>
        <p:grpSpPr>
          <a:xfrm>
            <a:off x="1313839" y="1287429"/>
            <a:ext cx="6321118" cy="2920835"/>
            <a:chOff x="1313837" y="1287425"/>
            <a:chExt cx="5471408" cy="2920835"/>
          </a:xfrm>
        </p:grpSpPr>
        <p:sp>
          <p:nvSpPr>
            <p:cNvPr id="1044" name="Google Shape;1044;p36"/>
            <p:cNvSpPr/>
            <p:nvPr/>
          </p:nvSpPr>
          <p:spPr>
            <a:xfrm>
              <a:off x="6693144" y="1431919"/>
              <a:ext cx="92101" cy="71133"/>
            </a:xfrm>
            <a:custGeom>
              <a:rect b="b" l="l" r="r" t="t"/>
              <a:pathLst>
                <a:path extrusionOk="0" h="2178" w="2820">
                  <a:moveTo>
                    <a:pt x="1410" y="1"/>
                  </a:moveTo>
                  <a:cubicBezTo>
                    <a:pt x="1" y="1"/>
                    <a:pt x="1" y="2177"/>
                    <a:pt x="1410" y="2177"/>
                  </a:cubicBezTo>
                  <a:cubicBezTo>
                    <a:pt x="2820" y="2177"/>
                    <a:pt x="2820" y="1"/>
                    <a:pt x="1410"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1313837" y="3867726"/>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5730591" y="4117889"/>
              <a:ext cx="71133" cy="90370"/>
            </a:xfrm>
            <a:custGeom>
              <a:rect b="b" l="l" r="r" t="t"/>
              <a:pathLst>
                <a:path extrusionOk="0" h="2767" w="2178">
                  <a:moveTo>
                    <a:pt x="1089" y="0"/>
                  </a:moveTo>
                  <a:cubicBezTo>
                    <a:pt x="482" y="18"/>
                    <a:pt x="0" y="500"/>
                    <a:pt x="0" y="1089"/>
                  </a:cubicBezTo>
                  <a:lnTo>
                    <a:pt x="0" y="1678"/>
                  </a:lnTo>
                  <a:cubicBezTo>
                    <a:pt x="0" y="2267"/>
                    <a:pt x="482" y="2766"/>
                    <a:pt x="1089" y="2766"/>
                  </a:cubicBezTo>
                  <a:cubicBezTo>
                    <a:pt x="1696" y="2766"/>
                    <a:pt x="2177" y="2267"/>
                    <a:pt x="2177" y="1678"/>
                  </a:cubicBezTo>
                  <a:lnTo>
                    <a:pt x="2177" y="1089"/>
                  </a:lnTo>
                  <a:cubicBezTo>
                    <a:pt x="2159" y="500"/>
                    <a:pt x="1678" y="18"/>
                    <a:pt x="1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1762737" y="128742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37"/>
          <p:cNvSpPr/>
          <p:nvPr/>
        </p:nvSpPr>
        <p:spPr>
          <a:xfrm>
            <a:off x="721994" y="595225"/>
            <a:ext cx="7110090"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txBox="1"/>
          <p:nvPr>
            <p:ph type="title"/>
          </p:nvPr>
        </p:nvSpPr>
        <p:spPr>
          <a:xfrm>
            <a:off x="313888" y="518488"/>
            <a:ext cx="792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Pain Points </a:t>
            </a:r>
            <a:endParaRPr/>
          </a:p>
        </p:txBody>
      </p:sp>
      <p:grpSp>
        <p:nvGrpSpPr>
          <p:cNvPr id="1054" name="Google Shape;1054;p37"/>
          <p:cNvGrpSpPr/>
          <p:nvPr/>
        </p:nvGrpSpPr>
        <p:grpSpPr>
          <a:xfrm>
            <a:off x="3143223" y="1269795"/>
            <a:ext cx="3092922" cy="3038563"/>
            <a:chOff x="3137750" y="1269795"/>
            <a:chExt cx="3092922" cy="3038563"/>
          </a:xfrm>
        </p:grpSpPr>
        <p:grpSp>
          <p:nvGrpSpPr>
            <p:cNvPr id="1055" name="Google Shape;1055;p37"/>
            <p:cNvGrpSpPr/>
            <p:nvPr/>
          </p:nvGrpSpPr>
          <p:grpSpPr>
            <a:xfrm>
              <a:off x="3137750" y="1269795"/>
              <a:ext cx="3092922" cy="3038563"/>
              <a:chOff x="3137750" y="1269795"/>
              <a:chExt cx="3092922" cy="3038563"/>
            </a:xfrm>
          </p:grpSpPr>
          <p:sp>
            <p:nvSpPr>
              <p:cNvPr id="1056" name="Google Shape;1056;p37"/>
              <p:cNvSpPr/>
              <p:nvPr/>
            </p:nvSpPr>
            <p:spPr>
              <a:xfrm>
                <a:off x="4712400" y="3060650"/>
                <a:ext cx="1282905" cy="124770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3137750" y="3060650"/>
                <a:ext cx="1282905" cy="124770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3137750" y="1527225"/>
                <a:ext cx="1282905" cy="1247708"/>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rot="-7453150">
                <a:off x="4712756" y="1527064"/>
                <a:ext cx="1282639" cy="124800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37"/>
            <p:cNvGrpSpPr/>
            <p:nvPr/>
          </p:nvGrpSpPr>
          <p:grpSpPr>
            <a:xfrm>
              <a:off x="3391483" y="1772486"/>
              <a:ext cx="2342779" cy="2308846"/>
              <a:chOff x="3391483" y="1772486"/>
              <a:chExt cx="2342779" cy="2308846"/>
            </a:xfrm>
          </p:grpSpPr>
          <p:grpSp>
            <p:nvGrpSpPr>
              <p:cNvPr id="1061" name="Google Shape;1061;p37"/>
              <p:cNvGrpSpPr/>
              <p:nvPr/>
            </p:nvGrpSpPr>
            <p:grpSpPr>
              <a:xfrm>
                <a:off x="5014585" y="1825010"/>
                <a:ext cx="678746" cy="678135"/>
                <a:chOff x="1195225" y="238125"/>
                <a:chExt cx="5169425" cy="5164775"/>
              </a:xfrm>
            </p:grpSpPr>
            <p:sp>
              <p:nvSpPr>
                <p:cNvPr id="1062" name="Google Shape;1062;p37"/>
                <p:cNvSpPr/>
                <p:nvPr/>
              </p:nvSpPr>
              <p:spPr>
                <a:xfrm>
                  <a:off x="1195225" y="1814825"/>
                  <a:ext cx="1696975" cy="3529175"/>
                </a:xfrm>
                <a:custGeom>
                  <a:rect b="b" l="l" r="r" t="t"/>
                  <a:pathLst>
                    <a:path extrusionOk="0" h="141167" w="67879">
                      <a:moveTo>
                        <a:pt x="30703" y="0"/>
                      </a:moveTo>
                      <a:cubicBezTo>
                        <a:pt x="29593" y="0"/>
                        <a:pt x="28483" y="185"/>
                        <a:pt x="27374" y="370"/>
                      </a:cubicBezTo>
                      <a:lnTo>
                        <a:pt x="27004" y="370"/>
                      </a:lnTo>
                      <a:cubicBezTo>
                        <a:pt x="26079" y="555"/>
                        <a:pt x="25154" y="740"/>
                        <a:pt x="24415" y="925"/>
                      </a:cubicBezTo>
                      <a:cubicBezTo>
                        <a:pt x="23490" y="925"/>
                        <a:pt x="21825" y="1110"/>
                        <a:pt x="20531" y="1480"/>
                      </a:cubicBezTo>
                      <a:cubicBezTo>
                        <a:pt x="18496" y="1850"/>
                        <a:pt x="16462" y="2405"/>
                        <a:pt x="14427" y="3330"/>
                      </a:cubicBezTo>
                      <a:cubicBezTo>
                        <a:pt x="13317" y="3884"/>
                        <a:pt x="12208" y="4254"/>
                        <a:pt x="10913" y="4994"/>
                      </a:cubicBezTo>
                      <a:lnTo>
                        <a:pt x="10358" y="5179"/>
                      </a:lnTo>
                      <a:cubicBezTo>
                        <a:pt x="9618" y="5549"/>
                        <a:pt x="9064" y="5919"/>
                        <a:pt x="8509" y="6289"/>
                      </a:cubicBezTo>
                      <a:cubicBezTo>
                        <a:pt x="6844" y="7214"/>
                        <a:pt x="5365" y="8323"/>
                        <a:pt x="3885" y="9433"/>
                      </a:cubicBezTo>
                      <a:lnTo>
                        <a:pt x="3515" y="9803"/>
                      </a:lnTo>
                      <a:lnTo>
                        <a:pt x="3330" y="9803"/>
                      </a:lnTo>
                      <a:cubicBezTo>
                        <a:pt x="2775" y="9988"/>
                        <a:pt x="2220" y="10358"/>
                        <a:pt x="2035" y="10913"/>
                      </a:cubicBezTo>
                      <a:cubicBezTo>
                        <a:pt x="1666" y="11467"/>
                        <a:pt x="1666" y="12022"/>
                        <a:pt x="1850" y="12577"/>
                      </a:cubicBezTo>
                      <a:cubicBezTo>
                        <a:pt x="1850" y="13132"/>
                        <a:pt x="2220" y="13687"/>
                        <a:pt x="2775" y="14057"/>
                      </a:cubicBezTo>
                      <a:cubicBezTo>
                        <a:pt x="3145" y="14242"/>
                        <a:pt x="3515" y="14242"/>
                        <a:pt x="3885" y="14242"/>
                      </a:cubicBezTo>
                      <a:lnTo>
                        <a:pt x="4625" y="14242"/>
                      </a:lnTo>
                      <a:cubicBezTo>
                        <a:pt x="5180" y="14242"/>
                        <a:pt x="5734" y="13872"/>
                        <a:pt x="6104" y="13502"/>
                      </a:cubicBezTo>
                      <a:lnTo>
                        <a:pt x="7399" y="12577"/>
                      </a:lnTo>
                      <a:lnTo>
                        <a:pt x="7954" y="12207"/>
                      </a:lnTo>
                      <a:cubicBezTo>
                        <a:pt x="8879" y="11282"/>
                        <a:pt x="9988" y="10543"/>
                        <a:pt x="11283" y="9988"/>
                      </a:cubicBezTo>
                      <a:cubicBezTo>
                        <a:pt x="12948" y="9063"/>
                        <a:pt x="14242" y="8508"/>
                        <a:pt x="15352" y="7953"/>
                      </a:cubicBezTo>
                      <a:cubicBezTo>
                        <a:pt x="16647" y="7399"/>
                        <a:pt x="17571" y="7029"/>
                        <a:pt x="18496" y="6659"/>
                      </a:cubicBezTo>
                      <a:cubicBezTo>
                        <a:pt x="19791" y="6289"/>
                        <a:pt x="21085" y="5919"/>
                        <a:pt x="22380" y="5734"/>
                      </a:cubicBezTo>
                      <a:lnTo>
                        <a:pt x="24784" y="5364"/>
                      </a:lnTo>
                      <a:lnTo>
                        <a:pt x="25894" y="5179"/>
                      </a:lnTo>
                      <a:lnTo>
                        <a:pt x="27744" y="4994"/>
                      </a:lnTo>
                      <a:lnTo>
                        <a:pt x="29593" y="4624"/>
                      </a:lnTo>
                      <a:cubicBezTo>
                        <a:pt x="30148" y="4624"/>
                        <a:pt x="30703" y="4624"/>
                        <a:pt x="31258" y="4439"/>
                      </a:cubicBezTo>
                      <a:lnTo>
                        <a:pt x="33292" y="4439"/>
                      </a:lnTo>
                      <a:cubicBezTo>
                        <a:pt x="34402" y="4439"/>
                        <a:pt x="35327" y="4624"/>
                        <a:pt x="36806" y="4809"/>
                      </a:cubicBezTo>
                      <a:cubicBezTo>
                        <a:pt x="39211" y="5179"/>
                        <a:pt x="41430" y="5734"/>
                        <a:pt x="43649" y="6659"/>
                      </a:cubicBezTo>
                      <a:cubicBezTo>
                        <a:pt x="44759" y="7214"/>
                        <a:pt x="46054" y="7768"/>
                        <a:pt x="47164" y="8508"/>
                      </a:cubicBezTo>
                      <a:cubicBezTo>
                        <a:pt x="48458" y="9248"/>
                        <a:pt x="49753" y="9988"/>
                        <a:pt x="50863" y="10913"/>
                      </a:cubicBezTo>
                      <a:cubicBezTo>
                        <a:pt x="51972" y="11837"/>
                        <a:pt x="52897" y="12577"/>
                        <a:pt x="53637" y="13502"/>
                      </a:cubicBezTo>
                      <a:lnTo>
                        <a:pt x="53822" y="13687"/>
                      </a:lnTo>
                      <a:cubicBezTo>
                        <a:pt x="54192" y="14057"/>
                        <a:pt x="54562" y="14427"/>
                        <a:pt x="54932" y="14797"/>
                      </a:cubicBezTo>
                      <a:cubicBezTo>
                        <a:pt x="55301" y="14982"/>
                        <a:pt x="55486" y="15536"/>
                        <a:pt x="56041" y="15906"/>
                      </a:cubicBezTo>
                      <a:cubicBezTo>
                        <a:pt x="56781" y="17016"/>
                        <a:pt x="57521" y="18126"/>
                        <a:pt x="58261" y="19235"/>
                      </a:cubicBezTo>
                      <a:cubicBezTo>
                        <a:pt x="59000" y="20530"/>
                        <a:pt x="59740" y="21825"/>
                        <a:pt x="60480" y="23119"/>
                      </a:cubicBezTo>
                      <a:cubicBezTo>
                        <a:pt x="61035" y="24599"/>
                        <a:pt x="61405" y="25894"/>
                        <a:pt x="61775" y="27188"/>
                      </a:cubicBezTo>
                      <a:cubicBezTo>
                        <a:pt x="62145" y="28113"/>
                        <a:pt x="62330" y="28853"/>
                        <a:pt x="62515" y="29593"/>
                      </a:cubicBezTo>
                      <a:cubicBezTo>
                        <a:pt x="62699" y="30332"/>
                        <a:pt x="62699" y="31072"/>
                        <a:pt x="62884" y="31812"/>
                      </a:cubicBezTo>
                      <a:cubicBezTo>
                        <a:pt x="63069" y="33847"/>
                        <a:pt x="63254" y="35696"/>
                        <a:pt x="63254" y="37546"/>
                      </a:cubicBezTo>
                      <a:cubicBezTo>
                        <a:pt x="63254" y="39580"/>
                        <a:pt x="62884" y="41799"/>
                        <a:pt x="62699" y="44019"/>
                      </a:cubicBezTo>
                      <a:cubicBezTo>
                        <a:pt x="62515" y="45499"/>
                        <a:pt x="62145" y="46978"/>
                        <a:pt x="61775" y="48273"/>
                      </a:cubicBezTo>
                      <a:cubicBezTo>
                        <a:pt x="61405" y="49752"/>
                        <a:pt x="60850" y="51047"/>
                        <a:pt x="60295" y="52897"/>
                      </a:cubicBezTo>
                      <a:cubicBezTo>
                        <a:pt x="59370" y="54746"/>
                        <a:pt x="58446" y="56411"/>
                        <a:pt x="57336" y="58260"/>
                      </a:cubicBezTo>
                      <a:lnTo>
                        <a:pt x="56966" y="59000"/>
                      </a:lnTo>
                      <a:cubicBezTo>
                        <a:pt x="56041" y="60480"/>
                        <a:pt x="54932" y="62144"/>
                        <a:pt x="53822" y="63624"/>
                      </a:cubicBezTo>
                      <a:cubicBezTo>
                        <a:pt x="52527" y="65473"/>
                        <a:pt x="50863" y="67138"/>
                        <a:pt x="49198" y="68617"/>
                      </a:cubicBezTo>
                      <a:cubicBezTo>
                        <a:pt x="48458" y="69172"/>
                        <a:pt x="47718" y="69727"/>
                        <a:pt x="46794" y="70282"/>
                      </a:cubicBezTo>
                      <a:cubicBezTo>
                        <a:pt x="45869" y="70837"/>
                        <a:pt x="44759" y="71392"/>
                        <a:pt x="43834" y="71762"/>
                      </a:cubicBezTo>
                      <a:lnTo>
                        <a:pt x="42725" y="72316"/>
                      </a:lnTo>
                      <a:cubicBezTo>
                        <a:pt x="41430" y="72686"/>
                        <a:pt x="39950" y="73241"/>
                        <a:pt x="38656" y="73426"/>
                      </a:cubicBezTo>
                      <a:cubicBezTo>
                        <a:pt x="37546" y="73796"/>
                        <a:pt x="36436" y="73981"/>
                        <a:pt x="34957" y="74166"/>
                      </a:cubicBezTo>
                      <a:cubicBezTo>
                        <a:pt x="33662" y="74351"/>
                        <a:pt x="32552" y="74351"/>
                        <a:pt x="31258" y="74351"/>
                      </a:cubicBezTo>
                      <a:lnTo>
                        <a:pt x="30703" y="74351"/>
                      </a:lnTo>
                      <a:cubicBezTo>
                        <a:pt x="29038" y="74351"/>
                        <a:pt x="27559" y="74351"/>
                        <a:pt x="26079" y="74166"/>
                      </a:cubicBezTo>
                      <a:cubicBezTo>
                        <a:pt x="24230" y="73796"/>
                        <a:pt x="22380" y="73241"/>
                        <a:pt x="20716" y="72871"/>
                      </a:cubicBezTo>
                      <a:cubicBezTo>
                        <a:pt x="18866" y="72316"/>
                        <a:pt x="17016" y="71762"/>
                        <a:pt x="15352" y="71022"/>
                      </a:cubicBezTo>
                      <a:cubicBezTo>
                        <a:pt x="13502" y="70097"/>
                        <a:pt x="11653" y="69172"/>
                        <a:pt x="9988" y="68063"/>
                      </a:cubicBezTo>
                      <a:lnTo>
                        <a:pt x="8139" y="67138"/>
                      </a:lnTo>
                      <a:lnTo>
                        <a:pt x="7214" y="66398"/>
                      </a:lnTo>
                      <a:lnTo>
                        <a:pt x="6659" y="66028"/>
                      </a:lnTo>
                      <a:cubicBezTo>
                        <a:pt x="6289" y="65843"/>
                        <a:pt x="5734" y="65658"/>
                        <a:pt x="5365" y="65658"/>
                      </a:cubicBezTo>
                      <a:cubicBezTo>
                        <a:pt x="5180" y="65473"/>
                        <a:pt x="4810" y="65473"/>
                        <a:pt x="4625" y="65473"/>
                      </a:cubicBezTo>
                      <a:lnTo>
                        <a:pt x="3145" y="65473"/>
                      </a:lnTo>
                      <a:cubicBezTo>
                        <a:pt x="2775" y="65473"/>
                        <a:pt x="2405" y="65658"/>
                        <a:pt x="2220" y="65843"/>
                      </a:cubicBezTo>
                      <a:cubicBezTo>
                        <a:pt x="1481" y="66213"/>
                        <a:pt x="1111" y="66583"/>
                        <a:pt x="741" y="67138"/>
                      </a:cubicBezTo>
                      <a:cubicBezTo>
                        <a:pt x="371" y="67693"/>
                        <a:pt x="186" y="68248"/>
                        <a:pt x="186" y="68802"/>
                      </a:cubicBezTo>
                      <a:cubicBezTo>
                        <a:pt x="186" y="69542"/>
                        <a:pt x="1" y="70097"/>
                        <a:pt x="1" y="70837"/>
                      </a:cubicBezTo>
                      <a:cubicBezTo>
                        <a:pt x="1" y="71577"/>
                        <a:pt x="1" y="72871"/>
                        <a:pt x="1" y="73981"/>
                      </a:cubicBezTo>
                      <a:lnTo>
                        <a:pt x="1" y="80269"/>
                      </a:lnTo>
                      <a:lnTo>
                        <a:pt x="1" y="83783"/>
                      </a:lnTo>
                      <a:lnTo>
                        <a:pt x="1" y="86188"/>
                      </a:lnTo>
                      <a:lnTo>
                        <a:pt x="1" y="87113"/>
                      </a:lnTo>
                      <a:lnTo>
                        <a:pt x="1" y="91182"/>
                      </a:lnTo>
                      <a:lnTo>
                        <a:pt x="1" y="93956"/>
                      </a:lnTo>
                      <a:cubicBezTo>
                        <a:pt x="1" y="95805"/>
                        <a:pt x="186" y="97655"/>
                        <a:pt x="186" y="99504"/>
                      </a:cubicBezTo>
                      <a:lnTo>
                        <a:pt x="371" y="101169"/>
                      </a:lnTo>
                      <a:lnTo>
                        <a:pt x="371" y="103018"/>
                      </a:lnTo>
                      <a:lnTo>
                        <a:pt x="556" y="107827"/>
                      </a:lnTo>
                      <a:lnTo>
                        <a:pt x="556" y="110971"/>
                      </a:lnTo>
                      <a:cubicBezTo>
                        <a:pt x="556" y="112266"/>
                        <a:pt x="556" y="113561"/>
                        <a:pt x="556" y="114855"/>
                      </a:cubicBezTo>
                      <a:cubicBezTo>
                        <a:pt x="741" y="115965"/>
                        <a:pt x="556" y="117445"/>
                        <a:pt x="556" y="118739"/>
                      </a:cubicBezTo>
                      <a:lnTo>
                        <a:pt x="556" y="121514"/>
                      </a:lnTo>
                      <a:lnTo>
                        <a:pt x="556" y="127802"/>
                      </a:lnTo>
                      <a:lnTo>
                        <a:pt x="556" y="130576"/>
                      </a:lnTo>
                      <a:cubicBezTo>
                        <a:pt x="556" y="131501"/>
                        <a:pt x="556" y="132981"/>
                        <a:pt x="556" y="133905"/>
                      </a:cubicBezTo>
                      <a:cubicBezTo>
                        <a:pt x="556" y="135015"/>
                        <a:pt x="556" y="136310"/>
                        <a:pt x="556" y="137419"/>
                      </a:cubicBezTo>
                      <a:lnTo>
                        <a:pt x="556" y="138899"/>
                      </a:lnTo>
                      <a:cubicBezTo>
                        <a:pt x="556" y="140194"/>
                        <a:pt x="1666" y="141118"/>
                        <a:pt x="2960" y="141118"/>
                      </a:cubicBezTo>
                      <a:cubicBezTo>
                        <a:pt x="3091" y="141151"/>
                        <a:pt x="3216" y="141167"/>
                        <a:pt x="3337" y="141167"/>
                      </a:cubicBezTo>
                      <a:cubicBezTo>
                        <a:pt x="3897" y="141167"/>
                        <a:pt x="4353" y="140835"/>
                        <a:pt x="4810" y="140379"/>
                      </a:cubicBezTo>
                      <a:cubicBezTo>
                        <a:pt x="5180" y="140009"/>
                        <a:pt x="5365" y="139454"/>
                        <a:pt x="5365" y="138899"/>
                      </a:cubicBezTo>
                      <a:lnTo>
                        <a:pt x="5365" y="137604"/>
                      </a:lnTo>
                      <a:cubicBezTo>
                        <a:pt x="5365" y="135940"/>
                        <a:pt x="5180" y="134090"/>
                        <a:pt x="5365" y="132241"/>
                      </a:cubicBezTo>
                      <a:lnTo>
                        <a:pt x="5365" y="130576"/>
                      </a:lnTo>
                      <a:lnTo>
                        <a:pt x="5365" y="128912"/>
                      </a:lnTo>
                      <a:lnTo>
                        <a:pt x="5365" y="125767"/>
                      </a:lnTo>
                      <a:lnTo>
                        <a:pt x="5365" y="122253"/>
                      </a:lnTo>
                      <a:lnTo>
                        <a:pt x="5365" y="119294"/>
                      </a:lnTo>
                      <a:cubicBezTo>
                        <a:pt x="5365" y="117630"/>
                        <a:pt x="5365" y="115965"/>
                        <a:pt x="5180" y="114300"/>
                      </a:cubicBezTo>
                      <a:lnTo>
                        <a:pt x="5180" y="112451"/>
                      </a:lnTo>
                      <a:cubicBezTo>
                        <a:pt x="4995" y="108012"/>
                        <a:pt x="4995" y="103388"/>
                        <a:pt x="4625" y="98765"/>
                      </a:cubicBezTo>
                      <a:cubicBezTo>
                        <a:pt x="4625" y="97100"/>
                        <a:pt x="4625" y="95250"/>
                        <a:pt x="4625" y="93586"/>
                      </a:cubicBezTo>
                      <a:lnTo>
                        <a:pt x="4625" y="91921"/>
                      </a:lnTo>
                      <a:lnTo>
                        <a:pt x="4625" y="85263"/>
                      </a:lnTo>
                      <a:lnTo>
                        <a:pt x="4625" y="85078"/>
                      </a:lnTo>
                      <a:lnTo>
                        <a:pt x="4625" y="82674"/>
                      </a:lnTo>
                      <a:lnTo>
                        <a:pt x="4625" y="80824"/>
                      </a:lnTo>
                      <a:lnTo>
                        <a:pt x="4625" y="78420"/>
                      </a:lnTo>
                      <a:lnTo>
                        <a:pt x="4625" y="77125"/>
                      </a:lnTo>
                      <a:lnTo>
                        <a:pt x="4625" y="73241"/>
                      </a:lnTo>
                      <a:lnTo>
                        <a:pt x="4625" y="72871"/>
                      </a:lnTo>
                      <a:cubicBezTo>
                        <a:pt x="4625" y="71947"/>
                        <a:pt x="4625" y="71022"/>
                        <a:pt x="4625" y="70097"/>
                      </a:cubicBezTo>
                      <a:lnTo>
                        <a:pt x="4995" y="70282"/>
                      </a:lnTo>
                      <a:cubicBezTo>
                        <a:pt x="5365" y="70467"/>
                        <a:pt x="5919" y="70837"/>
                        <a:pt x="6289" y="71022"/>
                      </a:cubicBezTo>
                      <a:lnTo>
                        <a:pt x="7029" y="71577"/>
                      </a:lnTo>
                      <a:lnTo>
                        <a:pt x="7584" y="71947"/>
                      </a:lnTo>
                      <a:cubicBezTo>
                        <a:pt x="8324" y="72316"/>
                        <a:pt x="9064" y="72686"/>
                        <a:pt x="9988" y="73241"/>
                      </a:cubicBezTo>
                      <a:cubicBezTo>
                        <a:pt x="10728" y="73796"/>
                        <a:pt x="11653" y="74166"/>
                        <a:pt x="12578" y="74536"/>
                      </a:cubicBezTo>
                      <a:cubicBezTo>
                        <a:pt x="13687" y="75091"/>
                        <a:pt x="14797" y="75646"/>
                        <a:pt x="15907" y="76016"/>
                      </a:cubicBezTo>
                      <a:cubicBezTo>
                        <a:pt x="18126" y="76755"/>
                        <a:pt x="20161" y="77495"/>
                        <a:pt x="22380" y="78050"/>
                      </a:cubicBezTo>
                      <a:cubicBezTo>
                        <a:pt x="24784" y="78420"/>
                        <a:pt x="27189" y="78790"/>
                        <a:pt x="29593" y="78790"/>
                      </a:cubicBezTo>
                      <a:lnTo>
                        <a:pt x="33292" y="78790"/>
                      </a:lnTo>
                      <a:cubicBezTo>
                        <a:pt x="34772" y="78790"/>
                        <a:pt x="36251" y="78420"/>
                        <a:pt x="37546" y="78235"/>
                      </a:cubicBezTo>
                      <a:cubicBezTo>
                        <a:pt x="38656" y="78050"/>
                        <a:pt x="39950" y="77865"/>
                        <a:pt x="41060" y="77495"/>
                      </a:cubicBezTo>
                      <a:cubicBezTo>
                        <a:pt x="42170" y="77310"/>
                        <a:pt x="43465" y="76755"/>
                        <a:pt x="44574" y="76385"/>
                      </a:cubicBezTo>
                      <a:lnTo>
                        <a:pt x="44944" y="76385"/>
                      </a:lnTo>
                      <a:cubicBezTo>
                        <a:pt x="45869" y="75831"/>
                        <a:pt x="46794" y="75461"/>
                        <a:pt x="47718" y="74906"/>
                      </a:cubicBezTo>
                      <a:cubicBezTo>
                        <a:pt x="48828" y="74351"/>
                        <a:pt x="49753" y="73796"/>
                        <a:pt x="50493" y="73241"/>
                      </a:cubicBezTo>
                      <a:cubicBezTo>
                        <a:pt x="51602" y="72501"/>
                        <a:pt x="52527" y="71762"/>
                        <a:pt x="53452" y="70837"/>
                      </a:cubicBezTo>
                      <a:cubicBezTo>
                        <a:pt x="54192" y="70097"/>
                        <a:pt x="54932" y="69357"/>
                        <a:pt x="55671" y="68617"/>
                      </a:cubicBezTo>
                      <a:cubicBezTo>
                        <a:pt x="56781" y="67508"/>
                        <a:pt x="57521" y="66583"/>
                        <a:pt x="58261" y="65658"/>
                      </a:cubicBezTo>
                      <a:cubicBezTo>
                        <a:pt x="58816" y="64733"/>
                        <a:pt x="59185" y="63994"/>
                        <a:pt x="59740" y="63069"/>
                      </a:cubicBezTo>
                      <a:lnTo>
                        <a:pt x="59925" y="62884"/>
                      </a:lnTo>
                      <a:lnTo>
                        <a:pt x="60110" y="62514"/>
                      </a:lnTo>
                      <a:cubicBezTo>
                        <a:pt x="61220" y="60665"/>
                        <a:pt x="62515" y="58815"/>
                        <a:pt x="63439" y="56965"/>
                      </a:cubicBezTo>
                      <a:cubicBezTo>
                        <a:pt x="63994" y="55856"/>
                        <a:pt x="64549" y="54746"/>
                        <a:pt x="64919" y="53451"/>
                      </a:cubicBezTo>
                      <a:cubicBezTo>
                        <a:pt x="65289" y="52527"/>
                        <a:pt x="65659" y="51417"/>
                        <a:pt x="66029" y="50307"/>
                      </a:cubicBezTo>
                      <a:cubicBezTo>
                        <a:pt x="66399" y="49382"/>
                        <a:pt x="66768" y="48088"/>
                        <a:pt x="66953" y="46978"/>
                      </a:cubicBezTo>
                      <a:cubicBezTo>
                        <a:pt x="67138" y="45683"/>
                        <a:pt x="67323" y="44389"/>
                        <a:pt x="67508" y="43094"/>
                      </a:cubicBezTo>
                      <a:cubicBezTo>
                        <a:pt x="67693" y="40505"/>
                        <a:pt x="67878" y="38470"/>
                        <a:pt x="67878" y="36251"/>
                      </a:cubicBezTo>
                      <a:cubicBezTo>
                        <a:pt x="67878" y="35141"/>
                        <a:pt x="67878" y="34032"/>
                        <a:pt x="67693" y="33107"/>
                      </a:cubicBezTo>
                      <a:cubicBezTo>
                        <a:pt x="67693" y="31997"/>
                        <a:pt x="67508" y="30702"/>
                        <a:pt x="67138" y="29408"/>
                      </a:cubicBezTo>
                      <a:cubicBezTo>
                        <a:pt x="66768" y="27188"/>
                        <a:pt x="66214" y="24969"/>
                        <a:pt x="65289" y="22934"/>
                      </a:cubicBezTo>
                      <a:cubicBezTo>
                        <a:pt x="64919" y="21825"/>
                        <a:pt x="64364" y="20715"/>
                        <a:pt x="63809" y="19605"/>
                      </a:cubicBezTo>
                      <a:cubicBezTo>
                        <a:pt x="63439" y="18681"/>
                        <a:pt x="62884" y="17571"/>
                        <a:pt x="62145" y="16831"/>
                      </a:cubicBezTo>
                      <a:cubicBezTo>
                        <a:pt x="61775" y="15906"/>
                        <a:pt x="61220" y="15166"/>
                        <a:pt x="60480" y="14427"/>
                      </a:cubicBezTo>
                      <a:lnTo>
                        <a:pt x="60295" y="14242"/>
                      </a:lnTo>
                      <a:cubicBezTo>
                        <a:pt x="59740" y="13317"/>
                        <a:pt x="59000" y="12392"/>
                        <a:pt x="58261" y="11467"/>
                      </a:cubicBezTo>
                      <a:cubicBezTo>
                        <a:pt x="57336" y="10728"/>
                        <a:pt x="56966" y="10358"/>
                        <a:pt x="56411" y="9803"/>
                      </a:cubicBezTo>
                      <a:lnTo>
                        <a:pt x="55856" y="9248"/>
                      </a:lnTo>
                      <a:cubicBezTo>
                        <a:pt x="54932" y="8508"/>
                        <a:pt x="54007" y="7583"/>
                        <a:pt x="53082" y="7029"/>
                      </a:cubicBezTo>
                      <a:cubicBezTo>
                        <a:pt x="52342" y="6289"/>
                        <a:pt x="51417" y="5734"/>
                        <a:pt x="50493" y="5179"/>
                      </a:cubicBezTo>
                      <a:cubicBezTo>
                        <a:pt x="49383" y="4624"/>
                        <a:pt x="48458" y="4069"/>
                        <a:pt x="47533" y="3699"/>
                      </a:cubicBezTo>
                      <a:cubicBezTo>
                        <a:pt x="46424" y="3145"/>
                        <a:pt x="45499" y="2590"/>
                        <a:pt x="44389" y="2220"/>
                      </a:cubicBezTo>
                      <a:cubicBezTo>
                        <a:pt x="43280" y="1850"/>
                        <a:pt x="42355" y="1665"/>
                        <a:pt x="41245" y="1295"/>
                      </a:cubicBezTo>
                      <a:cubicBezTo>
                        <a:pt x="39026" y="740"/>
                        <a:pt x="36621" y="370"/>
                        <a:pt x="34217" y="185"/>
                      </a:cubicBezTo>
                      <a:lnTo>
                        <a:pt x="30888" y="185"/>
                      </a:lnTo>
                      <a:lnTo>
                        <a:pt x="3070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1206350" y="3659725"/>
                  <a:ext cx="3526100" cy="1743175"/>
                </a:xfrm>
                <a:custGeom>
                  <a:rect b="b" l="l" r="r" t="t"/>
                  <a:pathLst>
                    <a:path extrusionOk="0" h="69727" w="141044">
                      <a:moveTo>
                        <a:pt x="101649" y="0"/>
                      </a:moveTo>
                      <a:cubicBezTo>
                        <a:pt x="99800" y="0"/>
                        <a:pt x="97765" y="185"/>
                        <a:pt x="95731" y="370"/>
                      </a:cubicBezTo>
                      <a:cubicBezTo>
                        <a:pt x="93511" y="740"/>
                        <a:pt x="91292" y="1295"/>
                        <a:pt x="89072" y="1850"/>
                      </a:cubicBezTo>
                      <a:cubicBezTo>
                        <a:pt x="87963" y="2220"/>
                        <a:pt x="87038" y="2589"/>
                        <a:pt x="85928" y="2774"/>
                      </a:cubicBezTo>
                      <a:cubicBezTo>
                        <a:pt x="84634" y="3329"/>
                        <a:pt x="83524" y="3699"/>
                        <a:pt x="82229" y="4254"/>
                      </a:cubicBezTo>
                      <a:cubicBezTo>
                        <a:pt x="80195" y="5364"/>
                        <a:pt x="78160" y="6658"/>
                        <a:pt x="76311" y="8138"/>
                      </a:cubicBezTo>
                      <a:cubicBezTo>
                        <a:pt x="74461" y="9433"/>
                        <a:pt x="72797" y="10912"/>
                        <a:pt x="71317" y="12762"/>
                      </a:cubicBezTo>
                      <a:cubicBezTo>
                        <a:pt x="69838" y="14611"/>
                        <a:pt x="68543" y="16461"/>
                        <a:pt x="67433" y="18680"/>
                      </a:cubicBezTo>
                      <a:cubicBezTo>
                        <a:pt x="67063" y="19605"/>
                        <a:pt x="66508" y="20530"/>
                        <a:pt x="66138" y="21454"/>
                      </a:cubicBezTo>
                      <a:cubicBezTo>
                        <a:pt x="65769" y="22379"/>
                        <a:pt x="65214" y="23859"/>
                        <a:pt x="64844" y="24784"/>
                      </a:cubicBezTo>
                      <a:cubicBezTo>
                        <a:pt x="64104" y="27003"/>
                        <a:pt x="63734" y="29222"/>
                        <a:pt x="63364" y="31442"/>
                      </a:cubicBezTo>
                      <a:cubicBezTo>
                        <a:pt x="63179" y="32736"/>
                        <a:pt x="62994" y="34031"/>
                        <a:pt x="62809" y="35326"/>
                      </a:cubicBezTo>
                      <a:cubicBezTo>
                        <a:pt x="62809" y="36436"/>
                        <a:pt x="62809" y="37360"/>
                        <a:pt x="62809" y="38470"/>
                      </a:cubicBezTo>
                      <a:cubicBezTo>
                        <a:pt x="62809" y="40874"/>
                        <a:pt x="62994" y="43094"/>
                        <a:pt x="63179" y="45498"/>
                      </a:cubicBezTo>
                      <a:cubicBezTo>
                        <a:pt x="63364" y="47903"/>
                        <a:pt x="63919" y="50122"/>
                        <a:pt x="64474" y="52341"/>
                      </a:cubicBezTo>
                      <a:cubicBezTo>
                        <a:pt x="65029" y="54191"/>
                        <a:pt x="65954" y="55670"/>
                        <a:pt x="66878" y="57335"/>
                      </a:cubicBezTo>
                      <a:cubicBezTo>
                        <a:pt x="67618" y="58630"/>
                        <a:pt x="68543" y="60109"/>
                        <a:pt x="69098" y="61589"/>
                      </a:cubicBezTo>
                      <a:cubicBezTo>
                        <a:pt x="69283" y="61959"/>
                        <a:pt x="69468" y="62329"/>
                        <a:pt x="69468" y="62699"/>
                      </a:cubicBezTo>
                      <a:lnTo>
                        <a:pt x="69468" y="62884"/>
                      </a:lnTo>
                      <a:lnTo>
                        <a:pt x="67803" y="62884"/>
                      </a:lnTo>
                      <a:cubicBezTo>
                        <a:pt x="66693" y="62884"/>
                        <a:pt x="65584" y="62884"/>
                        <a:pt x="64659" y="63069"/>
                      </a:cubicBezTo>
                      <a:cubicBezTo>
                        <a:pt x="62439" y="63253"/>
                        <a:pt x="60405" y="63253"/>
                        <a:pt x="58371" y="63253"/>
                      </a:cubicBezTo>
                      <a:cubicBezTo>
                        <a:pt x="56336" y="63253"/>
                        <a:pt x="54117" y="63253"/>
                        <a:pt x="51897" y="63438"/>
                      </a:cubicBezTo>
                      <a:lnTo>
                        <a:pt x="45054" y="63808"/>
                      </a:lnTo>
                      <a:cubicBezTo>
                        <a:pt x="42835" y="63993"/>
                        <a:pt x="40615" y="63993"/>
                        <a:pt x="38396" y="63993"/>
                      </a:cubicBezTo>
                      <a:lnTo>
                        <a:pt x="28408" y="63993"/>
                      </a:lnTo>
                      <a:cubicBezTo>
                        <a:pt x="27484" y="63993"/>
                        <a:pt x="26374" y="64178"/>
                        <a:pt x="25264" y="64178"/>
                      </a:cubicBezTo>
                      <a:lnTo>
                        <a:pt x="18421" y="64733"/>
                      </a:lnTo>
                      <a:lnTo>
                        <a:pt x="15647" y="64918"/>
                      </a:lnTo>
                      <a:cubicBezTo>
                        <a:pt x="14537" y="65103"/>
                        <a:pt x="13612" y="65103"/>
                        <a:pt x="12688" y="65103"/>
                      </a:cubicBezTo>
                      <a:cubicBezTo>
                        <a:pt x="10838" y="65103"/>
                        <a:pt x="8988" y="64918"/>
                        <a:pt x="7139" y="64733"/>
                      </a:cubicBezTo>
                      <a:cubicBezTo>
                        <a:pt x="6399" y="64548"/>
                        <a:pt x="5659" y="64363"/>
                        <a:pt x="4920" y="64178"/>
                      </a:cubicBezTo>
                      <a:lnTo>
                        <a:pt x="4735" y="63993"/>
                      </a:lnTo>
                      <a:cubicBezTo>
                        <a:pt x="4365" y="63438"/>
                        <a:pt x="3995" y="63069"/>
                        <a:pt x="3440" y="62884"/>
                      </a:cubicBezTo>
                      <a:cubicBezTo>
                        <a:pt x="3276" y="62854"/>
                        <a:pt x="3115" y="62840"/>
                        <a:pt x="2959" y="62840"/>
                      </a:cubicBezTo>
                      <a:cubicBezTo>
                        <a:pt x="1182" y="62840"/>
                        <a:pt x="0" y="64682"/>
                        <a:pt x="851" y="66213"/>
                      </a:cubicBezTo>
                      <a:cubicBezTo>
                        <a:pt x="1221" y="66768"/>
                        <a:pt x="1590" y="67137"/>
                        <a:pt x="1960" y="67692"/>
                      </a:cubicBezTo>
                      <a:cubicBezTo>
                        <a:pt x="2330" y="68062"/>
                        <a:pt x="2885" y="68247"/>
                        <a:pt x="3440" y="68617"/>
                      </a:cubicBezTo>
                      <a:cubicBezTo>
                        <a:pt x="4180" y="68802"/>
                        <a:pt x="5104" y="68987"/>
                        <a:pt x="5844" y="68987"/>
                      </a:cubicBezTo>
                      <a:cubicBezTo>
                        <a:pt x="8064" y="69357"/>
                        <a:pt x="10098" y="69542"/>
                        <a:pt x="12318" y="69727"/>
                      </a:cubicBezTo>
                      <a:lnTo>
                        <a:pt x="15462" y="69727"/>
                      </a:lnTo>
                      <a:lnTo>
                        <a:pt x="18606" y="69357"/>
                      </a:lnTo>
                      <a:lnTo>
                        <a:pt x="25449" y="68802"/>
                      </a:lnTo>
                      <a:cubicBezTo>
                        <a:pt x="27669" y="68617"/>
                        <a:pt x="29888" y="68571"/>
                        <a:pt x="32084" y="68571"/>
                      </a:cubicBezTo>
                      <a:cubicBezTo>
                        <a:pt x="34281" y="68571"/>
                        <a:pt x="36454" y="68617"/>
                        <a:pt x="38581" y="68617"/>
                      </a:cubicBezTo>
                      <a:cubicBezTo>
                        <a:pt x="43020" y="68617"/>
                        <a:pt x="47643" y="68247"/>
                        <a:pt x="52082" y="67877"/>
                      </a:cubicBezTo>
                      <a:cubicBezTo>
                        <a:pt x="56336" y="67692"/>
                        <a:pt x="60590" y="67877"/>
                        <a:pt x="64659" y="67507"/>
                      </a:cubicBezTo>
                      <a:lnTo>
                        <a:pt x="67988" y="67507"/>
                      </a:lnTo>
                      <a:cubicBezTo>
                        <a:pt x="69098" y="67507"/>
                        <a:pt x="70207" y="67322"/>
                        <a:pt x="71317" y="67322"/>
                      </a:cubicBezTo>
                      <a:cubicBezTo>
                        <a:pt x="72612" y="67137"/>
                        <a:pt x="73906" y="66213"/>
                        <a:pt x="74276" y="65103"/>
                      </a:cubicBezTo>
                      <a:cubicBezTo>
                        <a:pt x="74276" y="64733"/>
                        <a:pt x="74461" y="64363"/>
                        <a:pt x="74461" y="64178"/>
                      </a:cubicBezTo>
                      <a:cubicBezTo>
                        <a:pt x="74461" y="63808"/>
                        <a:pt x="74461" y="63438"/>
                        <a:pt x="74461" y="63069"/>
                      </a:cubicBezTo>
                      <a:cubicBezTo>
                        <a:pt x="74461" y="62884"/>
                        <a:pt x="74276" y="62514"/>
                        <a:pt x="74276" y="62329"/>
                      </a:cubicBezTo>
                      <a:cubicBezTo>
                        <a:pt x="74091" y="61959"/>
                        <a:pt x="73906" y="61219"/>
                        <a:pt x="73721" y="60664"/>
                      </a:cubicBezTo>
                      <a:cubicBezTo>
                        <a:pt x="73167" y="59185"/>
                        <a:pt x="72427" y="57705"/>
                        <a:pt x="71502" y="56225"/>
                      </a:cubicBezTo>
                      <a:cubicBezTo>
                        <a:pt x="70762" y="55116"/>
                        <a:pt x="70022" y="53821"/>
                        <a:pt x="69468" y="52526"/>
                      </a:cubicBezTo>
                      <a:cubicBezTo>
                        <a:pt x="68728" y="50307"/>
                        <a:pt x="67988" y="48087"/>
                        <a:pt x="67803" y="45683"/>
                      </a:cubicBezTo>
                      <a:cubicBezTo>
                        <a:pt x="67618" y="43834"/>
                        <a:pt x="67433" y="41984"/>
                        <a:pt x="67433" y="40320"/>
                      </a:cubicBezTo>
                      <a:lnTo>
                        <a:pt x="67433" y="37175"/>
                      </a:lnTo>
                      <a:cubicBezTo>
                        <a:pt x="67433" y="36251"/>
                        <a:pt x="67618" y="35326"/>
                        <a:pt x="67618" y="34401"/>
                      </a:cubicBezTo>
                      <a:cubicBezTo>
                        <a:pt x="67988" y="32736"/>
                        <a:pt x="68173" y="30887"/>
                        <a:pt x="68543" y="29222"/>
                      </a:cubicBezTo>
                      <a:cubicBezTo>
                        <a:pt x="68728" y="28298"/>
                        <a:pt x="68913" y="27373"/>
                        <a:pt x="69283" y="26448"/>
                      </a:cubicBezTo>
                      <a:cubicBezTo>
                        <a:pt x="69468" y="25523"/>
                        <a:pt x="69653" y="25153"/>
                        <a:pt x="70022" y="24414"/>
                      </a:cubicBezTo>
                      <a:cubicBezTo>
                        <a:pt x="70577" y="23119"/>
                        <a:pt x="71132" y="21639"/>
                        <a:pt x="71872" y="20345"/>
                      </a:cubicBezTo>
                      <a:cubicBezTo>
                        <a:pt x="72612" y="19050"/>
                        <a:pt x="73537" y="17755"/>
                        <a:pt x="74461" y="16461"/>
                      </a:cubicBezTo>
                      <a:cubicBezTo>
                        <a:pt x="75201" y="15536"/>
                        <a:pt x="75941" y="14611"/>
                        <a:pt x="76681" y="13871"/>
                      </a:cubicBezTo>
                      <a:cubicBezTo>
                        <a:pt x="77605" y="12762"/>
                        <a:pt x="78530" y="12022"/>
                        <a:pt x="79455" y="11097"/>
                      </a:cubicBezTo>
                      <a:cubicBezTo>
                        <a:pt x="81304" y="9803"/>
                        <a:pt x="83154" y="8693"/>
                        <a:pt x="85188" y="7768"/>
                      </a:cubicBezTo>
                      <a:cubicBezTo>
                        <a:pt x="86113" y="7398"/>
                        <a:pt x="86853" y="7213"/>
                        <a:pt x="87778" y="6843"/>
                      </a:cubicBezTo>
                      <a:cubicBezTo>
                        <a:pt x="88703" y="6473"/>
                        <a:pt x="89627" y="6288"/>
                        <a:pt x="90552" y="5919"/>
                      </a:cubicBezTo>
                      <a:cubicBezTo>
                        <a:pt x="94621" y="4994"/>
                        <a:pt x="98505" y="4439"/>
                        <a:pt x="102574" y="4439"/>
                      </a:cubicBezTo>
                      <a:cubicBezTo>
                        <a:pt x="103684" y="4439"/>
                        <a:pt x="104978" y="4624"/>
                        <a:pt x="105903" y="4809"/>
                      </a:cubicBezTo>
                      <a:lnTo>
                        <a:pt x="108862" y="5179"/>
                      </a:lnTo>
                      <a:cubicBezTo>
                        <a:pt x="110897" y="5364"/>
                        <a:pt x="112931" y="5919"/>
                        <a:pt x="114966" y="6658"/>
                      </a:cubicBezTo>
                      <a:cubicBezTo>
                        <a:pt x="115890" y="7028"/>
                        <a:pt x="116815" y="7583"/>
                        <a:pt x="117740" y="7953"/>
                      </a:cubicBezTo>
                      <a:cubicBezTo>
                        <a:pt x="118665" y="8508"/>
                        <a:pt x="119959" y="9248"/>
                        <a:pt x="121254" y="9987"/>
                      </a:cubicBezTo>
                      <a:cubicBezTo>
                        <a:pt x="123288" y="11097"/>
                        <a:pt x="125138" y="12392"/>
                        <a:pt x="126988" y="13686"/>
                      </a:cubicBezTo>
                      <a:cubicBezTo>
                        <a:pt x="128282" y="14796"/>
                        <a:pt x="129392" y="15906"/>
                        <a:pt x="130502" y="17201"/>
                      </a:cubicBezTo>
                      <a:cubicBezTo>
                        <a:pt x="131241" y="18125"/>
                        <a:pt x="131981" y="19235"/>
                        <a:pt x="132536" y="20345"/>
                      </a:cubicBezTo>
                      <a:cubicBezTo>
                        <a:pt x="133091" y="21454"/>
                        <a:pt x="133646" y="22749"/>
                        <a:pt x="134016" y="23674"/>
                      </a:cubicBezTo>
                      <a:cubicBezTo>
                        <a:pt x="134571" y="24969"/>
                        <a:pt x="134940" y="26263"/>
                        <a:pt x="135310" y="27558"/>
                      </a:cubicBezTo>
                      <a:cubicBezTo>
                        <a:pt x="135680" y="28853"/>
                        <a:pt x="136050" y="30332"/>
                        <a:pt x="136235" y="31812"/>
                      </a:cubicBezTo>
                      <a:cubicBezTo>
                        <a:pt x="136420" y="33106"/>
                        <a:pt x="136420" y="34401"/>
                        <a:pt x="136605" y="35696"/>
                      </a:cubicBezTo>
                      <a:cubicBezTo>
                        <a:pt x="136605" y="36805"/>
                        <a:pt x="136420" y="38100"/>
                        <a:pt x="136420" y="39395"/>
                      </a:cubicBezTo>
                      <a:cubicBezTo>
                        <a:pt x="136050" y="41614"/>
                        <a:pt x="135680" y="44019"/>
                        <a:pt x="135310" y="46238"/>
                      </a:cubicBezTo>
                      <a:cubicBezTo>
                        <a:pt x="134940" y="47348"/>
                        <a:pt x="134755" y="48457"/>
                        <a:pt x="134386" y="49752"/>
                      </a:cubicBezTo>
                      <a:cubicBezTo>
                        <a:pt x="134016" y="50862"/>
                        <a:pt x="133646" y="51971"/>
                        <a:pt x="133276" y="53081"/>
                      </a:cubicBezTo>
                      <a:lnTo>
                        <a:pt x="132536" y="54561"/>
                      </a:lnTo>
                      <a:cubicBezTo>
                        <a:pt x="132351" y="55301"/>
                        <a:pt x="131981" y="55855"/>
                        <a:pt x="131796" y="56410"/>
                      </a:cubicBezTo>
                      <a:cubicBezTo>
                        <a:pt x="131426" y="56965"/>
                        <a:pt x="131056" y="57520"/>
                        <a:pt x="130871" y="58075"/>
                      </a:cubicBezTo>
                      <a:cubicBezTo>
                        <a:pt x="130502" y="58445"/>
                        <a:pt x="130132" y="59000"/>
                        <a:pt x="129762" y="59554"/>
                      </a:cubicBezTo>
                      <a:cubicBezTo>
                        <a:pt x="129392" y="60109"/>
                        <a:pt x="128837" y="60664"/>
                        <a:pt x="128467" y="61219"/>
                      </a:cubicBezTo>
                      <a:cubicBezTo>
                        <a:pt x="128097" y="61774"/>
                        <a:pt x="127727" y="62144"/>
                        <a:pt x="127542" y="62514"/>
                      </a:cubicBezTo>
                      <a:lnTo>
                        <a:pt x="126988" y="63069"/>
                      </a:lnTo>
                      <a:cubicBezTo>
                        <a:pt x="126803" y="63438"/>
                        <a:pt x="126803" y="63623"/>
                        <a:pt x="126618" y="63993"/>
                      </a:cubicBezTo>
                      <a:cubicBezTo>
                        <a:pt x="126618" y="64178"/>
                        <a:pt x="126433" y="64363"/>
                        <a:pt x="126433" y="64548"/>
                      </a:cubicBezTo>
                      <a:cubicBezTo>
                        <a:pt x="126248" y="65103"/>
                        <a:pt x="126248" y="65843"/>
                        <a:pt x="126433" y="66398"/>
                      </a:cubicBezTo>
                      <a:cubicBezTo>
                        <a:pt x="126618" y="66768"/>
                        <a:pt x="126803" y="67137"/>
                        <a:pt x="127172" y="67507"/>
                      </a:cubicBezTo>
                      <a:cubicBezTo>
                        <a:pt x="127542" y="67877"/>
                        <a:pt x="128097" y="68247"/>
                        <a:pt x="128652" y="68432"/>
                      </a:cubicBezTo>
                      <a:cubicBezTo>
                        <a:pt x="129207" y="68432"/>
                        <a:pt x="129762" y="68432"/>
                        <a:pt x="130317" y="68062"/>
                      </a:cubicBezTo>
                      <a:cubicBezTo>
                        <a:pt x="130871" y="67877"/>
                        <a:pt x="131241" y="67322"/>
                        <a:pt x="131426" y="66768"/>
                      </a:cubicBezTo>
                      <a:cubicBezTo>
                        <a:pt x="131611" y="66213"/>
                        <a:pt x="131426" y="65473"/>
                        <a:pt x="131241" y="65103"/>
                      </a:cubicBezTo>
                      <a:lnTo>
                        <a:pt x="131611" y="64548"/>
                      </a:lnTo>
                      <a:lnTo>
                        <a:pt x="132351" y="63438"/>
                      </a:lnTo>
                      <a:lnTo>
                        <a:pt x="133091" y="62514"/>
                      </a:lnTo>
                      <a:cubicBezTo>
                        <a:pt x="133646" y="61959"/>
                        <a:pt x="134016" y="61404"/>
                        <a:pt x="134386" y="60664"/>
                      </a:cubicBezTo>
                      <a:lnTo>
                        <a:pt x="135125" y="59554"/>
                      </a:lnTo>
                      <a:cubicBezTo>
                        <a:pt x="135495" y="59185"/>
                        <a:pt x="135680" y="58630"/>
                        <a:pt x="135865" y="58260"/>
                      </a:cubicBezTo>
                      <a:cubicBezTo>
                        <a:pt x="136235" y="57335"/>
                        <a:pt x="136790" y="56225"/>
                        <a:pt x="137160" y="55301"/>
                      </a:cubicBezTo>
                      <a:cubicBezTo>
                        <a:pt x="137715" y="54191"/>
                        <a:pt x="138085" y="53081"/>
                        <a:pt x="138455" y="51971"/>
                      </a:cubicBezTo>
                      <a:cubicBezTo>
                        <a:pt x="138639" y="50862"/>
                        <a:pt x="139009" y="49937"/>
                        <a:pt x="139379" y="48827"/>
                      </a:cubicBezTo>
                      <a:cubicBezTo>
                        <a:pt x="139564" y="47718"/>
                        <a:pt x="139749" y="46978"/>
                        <a:pt x="139934" y="46053"/>
                      </a:cubicBezTo>
                      <a:cubicBezTo>
                        <a:pt x="140119" y="45128"/>
                        <a:pt x="140304" y="44019"/>
                        <a:pt x="140304" y="42909"/>
                      </a:cubicBezTo>
                      <a:cubicBezTo>
                        <a:pt x="140489" y="41984"/>
                        <a:pt x="140859" y="40504"/>
                        <a:pt x="140859" y="39210"/>
                      </a:cubicBezTo>
                      <a:cubicBezTo>
                        <a:pt x="141044" y="37175"/>
                        <a:pt x="141044" y="34956"/>
                        <a:pt x="140859" y="32921"/>
                      </a:cubicBezTo>
                      <a:cubicBezTo>
                        <a:pt x="140674" y="30517"/>
                        <a:pt x="140304" y="28298"/>
                        <a:pt x="139564" y="25893"/>
                      </a:cubicBezTo>
                      <a:cubicBezTo>
                        <a:pt x="139194" y="24784"/>
                        <a:pt x="138824" y="23674"/>
                        <a:pt x="138455" y="22749"/>
                      </a:cubicBezTo>
                      <a:cubicBezTo>
                        <a:pt x="138085" y="21454"/>
                        <a:pt x="137530" y="20345"/>
                        <a:pt x="136975" y="19235"/>
                      </a:cubicBezTo>
                      <a:cubicBezTo>
                        <a:pt x="136420" y="18310"/>
                        <a:pt x="136050" y="17386"/>
                        <a:pt x="135495" y="16461"/>
                      </a:cubicBezTo>
                      <a:cubicBezTo>
                        <a:pt x="134755" y="15351"/>
                        <a:pt x="134016" y="14241"/>
                        <a:pt x="133091" y="13317"/>
                      </a:cubicBezTo>
                      <a:cubicBezTo>
                        <a:pt x="132351" y="12392"/>
                        <a:pt x="131611" y="11652"/>
                        <a:pt x="130687" y="10912"/>
                      </a:cubicBezTo>
                      <a:cubicBezTo>
                        <a:pt x="129762" y="9987"/>
                        <a:pt x="128652" y="9248"/>
                        <a:pt x="127542" y="8508"/>
                      </a:cubicBezTo>
                      <a:cubicBezTo>
                        <a:pt x="125878" y="7398"/>
                        <a:pt x="123843" y="6288"/>
                        <a:pt x="121994" y="5179"/>
                      </a:cubicBezTo>
                      <a:cubicBezTo>
                        <a:pt x="121069" y="4624"/>
                        <a:pt x="119959" y="4254"/>
                        <a:pt x="119035" y="3699"/>
                      </a:cubicBezTo>
                      <a:cubicBezTo>
                        <a:pt x="117925" y="2959"/>
                        <a:pt x="116815" y="2589"/>
                        <a:pt x="115705" y="2220"/>
                      </a:cubicBezTo>
                      <a:cubicBezTo>
                        <a:pt x="113486" y="1295"/>
                        <a:pt x="111082" y="740"/>
                        <a:pt x="108492" y="555"/>
                      </a:cubicBezTo>
                      <a:lnTo>
                        <a:pt x="105348" y="185"/>
                      </a:lnTo>
                      <a:cubicBezTo>
                        <a:pt x="104238" y="0"/>
                        <a:pt x="103314" y="0"/>
                        <a:pt x="10220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4371775" y="5245675"/>
                  <a:ext cx="1909650" cy="129500"/>
                </a:xfrm>
                <a:custGeom>
                  <a:rect b="b" l="l" r="r" t="t"/>
                  <a:pathLst>
                    <a:path extrusionOk="0" h="5180" w="76386">
                      <a:moveTo>
                        <a:pt x="56596" y="0"/>
                      </a:moveTo>
                      <a:cubicBezTo>
                        <a:pt x="54191" y="0"/>
                        <a:pt x="51972" y="0"/>
                        <a:pt x="49568" y="370"/>
                      </a:cubicBezTo>
                      <a:cubicBezTo>
                        <a:pt x="48458" y="370"/>
                        <a:pt x="47348" y="555"/>
                        <a:pt x="46238" y="555"/>
                      </a:cubicBezTo>
                      <a:lnTo>
                        <a:pt x="39395" y="555"/>
                      </a:lnTo>
                      <a:cubicBezTo>
                        <a:pt x="38286" y="555"/>
                        <a:pt x="37176" y="370"/>
                        <a:pt x="36066" y="370"/>
                      </a:cubicBezTo>
                      <a:cubicBezTo>
                        <a:pt x="34587" y="370"/>
                        <a:pt x="33025" y="288"/>
                        <a:pt x="31490" y="288"/>
                      </a:cubicBezTo>
                      <a:cubicBezTo>
                        <a:pt x="30723" y="288"/>
                        <a:pt x="29963" y="309"/>
                        <a:pt x="29223" y="370"/>
                      </a:cubicBezTo>
                      <a:cubicBezTo>
                        <a:pt x="27928" y="370"/>
                        <a:pt x="26819" y="555"/>
                        <a:pt x="25709" y="555"/>
                      </a:cubicBezTo>
                      <a:cubicBezTo>
                        <a:pt x="25277" y="617"/>
                        <a:pt x="24866" y="637"/>
                        <a:pt x="24469" y="637"/>
                      </a:cubicBezTo>
                      <a:cubicBezTo>
                        <a:pt x="23674" y="637"/>
                        <a:pt x="22935" y="555"/>
                        <a:pt x="22195" y="555"/>
                      </a:cubicBezTo>
                      <a:lnTo>
                        <a:pt x="3145" y="555"/>
                      </a:lnTo>
                      <a:cubicBezTo>
                        <a:pt x="1" y="555"/>
                        <a:pt x="1" y="5179"/>
                        <a:pt x="3145" y="5179"/>
                      </a:cubicBezTo>
                      <a:lnTo>
                        <a:pt x="24229" y="5179"/>
                      </a:lnTo>
                      <a:cubicBezTo>
                        <a:pt x="26449" y="5179"/>
                        <a:pt x="28853" y="4809"/>
                        <a:pt x="31072" y="4809"/>
                      </a:cubicBezTo>
                      <a:lnTo>
                        <a:pt x="38101" y="4809"/>
                      </a:lnTo>
                      <a:cubicBezTo>
                        <a:pt x="39025" y="4809"/>
                        <a:pt x="40320" y="4994"/>
                        <a:pt x="41430" y="4994"/>
                      </a:cubicBezTo>
                      <a:lnTo>
                        <a:pt x="44574" y="4994"/>
                      </a:lnTo>
                      <a:cubicBezTo>
                        <a:pt x="46978" y="4994"/>
                        <a:pt x="49198" y="4809"/>
                        <a:pt x="51602" y="4624"/>
                      </a:cubicBezTo>
                      <a:cubicBezTo>
                        <a:pt x="52897" y="4624"/>
                        <a:pt x="54006" y="4624"/>
                        <a:pt x="55301" y="4439"/>
                      </a:cubicBezTo>
                      <a:lnTo>
                        <a:pt x="64549" y="4439"/>
                      </a:lnTo>
                      <a:cubicBezTo>
                        <a:pt x="66583" y="4439"/>
                        <a:pt x="68248" y="4439"/>
                        <a:pt x="70097" y="4809"/>
                      </a:cubicBezTo>
                      <a:lnTo>
                        <a:pt x="69727" y="4809"/>
                      </a:lnTo>
                      <a:cubicBezTo>
                        <a:pt x="70467" y="4809"/>
                        <a:pt x="71207" y="4994"/>
                        <a:pt x="72132" y="4994"/>
                      </a:cubicBezTo>
                      <a:lnTo>
                        <a:pt x="73796" y="4994"/>
                      </a:lnTo>
                      <a:cubicBezTo>
                        <a:pt x="74351" y="4994"/>
                        <a:pt x="74906" y="4624"/>
                        <a:pt x="75461" y="4254"/>
                      </a:cubicBezTo>
                      <a:cubicBezTo>
                        <a:pt x="76386" y="3515"/>
                        <a:pt x="76386" y="2035"/>
                        <a:pt x="75461" y="1110"/>
                      </a:cubicBezTo>
                      <a:cubicBezTo>
                        <a:pt x="74906" y="740"/>
                        <a:pt x="74351" y="370"/>
                        <a:pt x="73796" y="370"/>
                      </a:cubicBezTo>
                      <a:cubicBezTo>
                        <a:pt x="73149" y="463"/>
                        <a:pt x="72548" y="509"/>
                        <a:pt x="71970" y="509"/>
                      </a:cubicBezTo>
                      <a:cubicBezTo>
                        <a:pt x="71392" y="509"/>
                        <a:pt x="70837" y="463"/>
                        <a:pt x="70282" y="370"/>
                      </a:cubicBezTo>
                      <a:lnTo>
                        <a:pt x="70837" y="370"/>
                      </a:lnTo>
                      <a:cubicBezTo>
                        <a:pt x="68433" y="185"/>
                        <a:pt x="66028" y="0"/>
                        <a:pt x="63439"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6167175" y="1455325"/>
                  <a:ext cx="197475" cy="3906150"/>
                </a:xfrm>
                <a:custGeom>
                  <a:rect b="b" l="l" r="r" t="t"/>
                  <a:pathLst>
                    <a:path extrusionOk="0" h="156246" w="7899">
                      <a:moveTo>
                        <a:pt x="4847" y="0"/>
                      </a:moveTo>
                      <a:cubicBezTo>
                        <a:pt x="3691" y="0"/>
                        <a:pt x="2535" y="787"/>
                        <a:pt x="2535" y="2359"/>
                      </a:cubicBezTo>
                      <a:lnTo>
                        <a:pt x="2720" y="2359"/>
                      </a:lnTo>
                      <a:lnTo>
                        <a:pt x="2720" y="5688"/>
                      </a:lnTo>
                      <a:lnTo>
                        <a:pt x="2720" y="9017"/>
                      </a:lnTo>
                      <a:lnTo>
                        <a:pt x="2720" y="15120"/>
                      </a:lnTo>
                      <a:lnTo>
                        <a:pt x="2720" y="28252"/>
                      </a:lnTo>
                      <a:cubicBezTo>
                        <a:pt x="2720" y="32691"/>
                        <a:pt x="2535" y="37129"/>
                        <a:pt x="2350" y="41383"/>
                      </a:cubicBezTo>
                      <a:cubicBezTo>
                        <a:pt x="2350" y="45822"/>
                        <a:pt x="2535" y="50631"/>
                        <a:pt x="2905" y="55070"/>
                      </a:cubicBezTo>
                      <a:cubicBezTo>
                        <a:pt x="3275" y="59694"/>
                        <a:pt x="3460" y="63947"/>
                        <a:pt x="3460" y="68386"/>
                      </a:cubicBezTo>
                      <a:cubicBezTo>
                        <a:pt x="3645" y="72825"/>
                        <a:pt x="3460" y="77634"/>
                        <a:pt x="3460" y="82073"/>
                      </a:cubicBezTo>
                      <a:cubicBezTo>
                        <a:pt x="3460" y="86512"/>
                        <a:pt x="3275" y="91320"/>
                        <a:pt x="3275" y="95759"/>
                      </a:cubicBezTo>
                      <a:cubicBezTo>
                        <a:pt x="3090" y="100383"/>
                        <a:pt x="3090" y="105007"/>
                        <a:pt x="3090" y="109630"/>
                      </a:cubicBezTo>
                      <a:lnTo>
                        <a:pt x="3090" y="123132"/>
                      </a:lnTo>
                      <a:lnTo>
                        <a:pt x="3090" y="129605"/>
                      </a:lnTo>
                      <a:lnTo>
                        <a:pt x="3090" y="136263"/>
                      </a:lnTo>
                      <a:lnTo>
                        <a:pt x="3090" y="145326"/>
                      </a:lnTo>
                      <a:cubicBezTo>
                        <a:pt x="3275" y="147176"/>
                        <a:pt x="3275" y="149025"/>
                        <a:pt x="3090" y="151060"/>
                      </a:cubicBezTo>
                      <a:cubicBezTo>
                        <a:pt x="3090" y="151060"/>
                        <a:pt x="3090" y="151429"/>
                        <a:pt x="3090" y="151614"/>
                      </a:cubicBezTo>
                      <a:lnTo>
                        <a:pt x="2165" y="151984"/>
                      </a:lnTo>
                      <a:lnTo>
                        <a:pt x="1980" y="151984"/>
                      </a:lnTo>
                      <a:cubicBezTo>
                        <a:pt x="1" y="153064"/>
                        <a:pt x="823" y="156246"/>
                        <a:pt x="3084" y="156246"/>
                      </a:cubicBezTo>
                      <a:cubicBezTo>
                        <a:pt x="3147" y="156246"/>
                        <a:pt x="3210" y="156243"/>
                        <a:pt x="3275" y="156238"/>
                      </a:cubicBezTo>
                      <a:cubicBezTo>
                        <a:pt x="3645" y="156053"/>
                        <a:pt x="4015" y="156053"/>
                        <a:pt x="4200" y="155868"/>
                      </a:cubicBezTo>
                      <a:cubicBezTo>
                        <a:pt x="4570" y="155683"/>
                        <a:pt x="5124" y="155498"/>
                        <a:pt x="5494" y="155313"/>
                      </a:cubicBezTo>
                      <a:cubicBezTo>
                        <a:pt x="6049" y="154944"/>
                        <a:pt x="6604" y="154389"/>
                        <a:pt x="6974" y="153649"/>
                      </a:cubicBezTo>
                      <a:cubicBezTo>
                        <a:pt x="7159" y="153094"/>
                        <a:pt x="7344" y="152539"/>
                        <a:pt x="7529" y="151984"/>
                      </a:cubicBezTo>
                      <a:cubicBezTo>
                        <a:pt x="7529" y="151245"/>
                        <a:pt x="7714" y="150690"/>
                        <a:pt x="7714" y="149950"/>
                      </a:cubicBezTo>
                      <a:lnTo>
                        <a:pt x="7714" y="145326"/>
                      </a:lnTo>
                      <a:lnTo>
                        <a:pt x="7714" y="139038"/>
                      </a:lnTo>
                      <a:lnTo>
                        <a:pt x="7714" y="125906"/>
                      </a:lnTo>
                      <a:cubicBezTo>
                        <a:pt x="7714" y="121467"/>
                        <a:pt x="7529" y="116844"/>
                        <a:pt x="7529" y="112405"/>
                      </a:cubicBezTo>
                      <a:lnTo>
                        <a:pt x="7529" y="98533"/>
                      </a:lnTo>
                      <a:cubicBezTo>
                        <a:pt x="7529" y="93910"/>
                        <a:pt x="7529" y="89286"/>
                        <a:pt x="7714" y="84662"/>
                      </a:cubicBezTo>
                      <a:cubicBezTo>
                        <a:pt x="7899" y="79853"/>
                        <a:pt x="7899" y="75414"/>
                        <a:pt x="7899" y="70976"/>
                      </a:cubicBezTo>
                      <a:lnTo>
                        <a:pt x="7899" y="64502"/>
                      </a:lnTo>
                      <a:cubicBezTo>
                        <a:pt x="7899" y="62283"/>
                        <a:pt x="7899" y="60063"/>
                        <a:pt x="7714" y="57844"/>
                      </a:cubicBezTo>
                      <a:cubicBezTo>
                        <a:pt x="7344" y="55625"/>
                        <a:pt x="7159" y="53220"/>
                        <a:pt x="7159" y="51001"/>
                      </a:cubicBezTo>
                      <a:cubicBezTo>
                        <a:pt x="6974" y="48781"/>
                        <a:pt x="6974" y="46562"/>
                        <a:pt x="6974" y="44343"/>
                      </a:cubicBezTo>
                      <a:cubicBezTo>
                        <a:pt x="6974" y="39904"/>
                        <a:pt x="6974" y="35465"/>
                        <a:pt x="7159" y="31026"/>
                      </a:cubicBezTo>
                      <a:lnTo>
                        <a:pt x="7159" y="24183"/>
                      </a:lnTo>
                      <a:lnTo>
                        <a:pt x="7159" y="17525"/>
                      </a:lnTo>
                      <a:lnTo>
                        <a:pt x="7159" y="11421"/>
                      </a:lnTo>
                      <a:lnTo>
                        <a:pt x="7159" y="8277"/>
                      </a:lnTo>
                      <a:lnTo>
                        <a:pt x="7159" y="4948"/>
                      </a:lnTo>
                      <a:lnTo>
                        <a:pt x="7159" y="2359"/>
                      </a:lnTo>
                      <a:cubicBezTo>
                        <a:pt x="7159" y="787"/>
                        <a:pt x="6003" y="0"/>
                        <a:pt x="484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6170425" y="244975"/>
                  <a:ext cx="194225" cy="3908350"/>
                </a:xfrm>
                <a:custGeom>
                  <a:rect b="b" l="l" r="r" t="t"/>
                  <a:pathLst>
                    <a:path extrusionOk="0" h="156334" w="7769">
                      <a:moveTo>
                        <a:pt x="2369" y="1"/>
                      </a:moveTo>
                      <a:cubicBezTo>
                        <a:pt x="1427" y="1"/>
                        <a:pt x="491" y="691"/>
                        <a:pt x="186" y="1760"/>
                      </a:cubicBezTo>
                      <a:cubicBezTo>
                        <a:pt x="1" y="2870"/>
                        <a:pt x="556" y="3980"/>
                        <a:pt x="1665" y="4350"/>
                      </a:cubicBezTo>
                      <a:lnTo>
                        <a:pt x="1850" y="4350"/>
                      </a:lnTo>
                      <a:lnTo>
                        <a:pt x="2960" y="4905"/>
                      </a:lnTo>
                      <a:cubicBezTo>
                        <a:pt x="2960" y="5090"/>
                        <a:pt x="2960" y="5275"/>
                        <a:pt x="2960" y="5459"/>
                      </a:cubicBezTo>
                      <a:cubicBezTo>
                        <a:pt x="3145" y="7309"/>
                        <a:pt x="3145" y="9159"/>
                        <a:pt x="2960" y="11008"/>
                      </a:cubicBezTo>
                      <a:lnTo>
                        <a:pt x="2960" y="20071"/>
                      </a:lnTo>
                      <a:lnTo>
                        <a:pt x="2960" y="26729"/>
                      </a:lnTo>
                      <a:lnTo>
                        <a:pt x="2960" y="33202"/>
                      </a:lnTo>
                      <a:lnTo>
                        <a:pt x="2960" y="46704"/>
                      </a:lnTo>
                      <a:cubicBezTo>
                        <a:pt x="2960" y="51512"/>
                        <a:pt x="2960" y="56136"/>
                        <a:pt x="3145" y="60760"/>
                      </a:cubicBezTo>
                      <a:cubicBezTo>
                        <a:pt x="3145" y="65199"/>
                        <a:pt x="3330" y="69823"/>
                        <a:pt x="3330" y="74446"/>
                      </a:cubicBezTo>
                      <a:cubicBezTo>
                        <a:pt x="3330" y="78885"/>
                        <a:pt x="3515" y="83694"/>
                        <a:pt x="3330" y="88133"/>
                      </a:cubicBezTo>
                      <a:cubicBezTo>
                        <a:pt x="3330" y="92572"/>
                        <a:pt x="3145" y="96826"/>
                        <a:pt x="2775" y="101264"/>
                      </a:cubicBezTo>
                      <a:cubicBezTo>
                        <a:pt x="2405" y="105888"/>
                        <a:pt x="2220" y="110697"/>
                        <a:pt x="2220" y="115136"/>
                      </a:cubicBezTo>
                      <a:cubicBezTo>
                        <a:pt x="2405" y="119390"/>
                        <a:pt x="2590" y="123828"/>
                        <a:pt x="2590" y="128267"/>
                      </a:cubicBezTo>
                      <a:lnTo>
                        <a:pt x="2590" y="141399"/>
                      </a:lnTo>
                      <a:lnTo>
                        <a:pt x="2590" y="147502"/>
                      </a:lnTo>
                      <a:lnTo>
                        <a:pt x="2590" y="150831"/>
                      </a:lnTo>
                      <a:lnTo>
                        <a:pt x="2590" y="154160"/>
                      </a:lnTo>
                      <a:lnTo>
                        <a:pt x="2220" y="153976"/>
                      </a:lnTo>
                      <a:lnTo>
                        <a:pt x="2220" y="153976"/>
                      </a:lnTo>
                      <a:cubicBezTo>
                        <a:pt x="2220" y="155548"/>
                        <a:pt x="3376" y="156334"/>
                        <a:pt x="4532" y="156334"/>
                      </a:cubicBezTo>
                      <a:cubicBezTo>
                        <a:pt x="5688" y="156334"/>
                        <a:pt x="6844" y="155548"/>
                        <a:pt x="6844" y="153976"/>
                      </a:cubicBezTo>
                      <a:lnTo>
                        <a:pt x="6844" y="151386"/>
                      </a:lnTo>
                      <a:lnTo>
                        <a:pt x="6844" y="148057"/>
                      </a:lnTo>
                      <a:lnTo>
                        <a:pt x="6844" y="144913"/>
                      </a:lnTo>
                      <a:lnTo>
                        <a:pt x="6844" y="138810"/>
                      </a:lnTo>
                      <a:lnTo>
                        <a:pt x="6844" y="132151"/>
                      </a:lnTo>
                      <a:lnTo>
                        <a:pt x="6844" y="125493"/>
                      </a:lnTo>
                      <a:cubicBezTo>
                        <a:pt x="6844" y="121054"/>
                        <a:pt x="6659" y="116615"/>
                        <a:pt x="6659" y="112176"/>
                      </a:cubicBezTo>
                      <a:cubicBezTo>
                        <a:pt x="6659" y="109772"/>
                        <a:pt x="6659" y="107553"/>
                        <a:pt x="6844" y="105333"/>
                      </a:cubicBezTo>
                      <a:cubicBezTo>
                        <a:pt x="7029" y="103114"/>
                        <a:pt x="7029" y="100894"/>
                        <a:pt x="7399" y="98675"/>
                      </a:cubicBezTo>
                      <a:cubicBezTo>
                        <a:pt x="7584" y="96456"/>
                        <a:pt x="7584" y="94051"/>
                        <a:pt x="7584" y="91832"/>
                      </a:cubicBezTo>
                      <a:lnTo>
                        <a:pt x="7584" y="85359"/>
                      </a:lnTo>
                      <a:cubicBezTo>
                        <a:pt x="7584" y="80920"/>
                        <a:pt x="7769" y="76481"/>
                        <a:pt x="7399" y="71857"/>
                      </a:cubicBezTo>
                      <a:cubicBezTo>
                        <a:pt x="7214" y="67048"/>
                        <a:pt x="7214" y="62425"/>
                        <a:pt x="7214" y="57801"/>
                      </a:cubicBezTo>
                      <a:lnTo>
                        <a:pt x="7214" y="43929"/>
                      </a:lnTo>
                      <a:cubicBezTo>
                        <a:pt x="7214" y="39491"/>
                        <a:pt x="7399" y="34867"/>
                        <a:pt x="7399" y="30428"/>
                      </a:cubicBezTo>
                      <a:lnTo>
                        <a:pt x="7399" y="17296"/>
                      </a:lnTo>
                      <a:lnTo>
                        <a:pt x="7399" y="11008"/>
                      </a:lnTo>
                      <a:lnTo>
                        <a:pt x="7399" y="6384"/>
                      </a:lnTo>
                      <a:cubicBezTo>
                        <a:pt x="7399" y="5829"/>
                        <a:pt x="7214" y="5090"/>
                        <a:pt x="7214" y="4350"/>
                      </a:cubicBezTo>
                      <a:cubicBezTo>
                        <a:pt x="7029" y="3795"/>
                        <a:pt x="6844" y="3240"/>
                        <a:pt x="6659" y="2685"/>
                      </a:cubicBezTo>
                      <a:cubicBezTo>
                        <a:pt x="6289" y="1945"/>
                        <a:pt x="5919" y="1391"/>
                        <a:pt x="5179" y="1021"/>
                      </a:cubicBezTo>
                      <a:cubicBezTo>
                        <a:pt x="4809" y="836"/>
                        <a:pt x="4440" y="651"/>
                        <a:pt x="3885" y="466"/>
                      </a:cubicBezTo>
                      <a:cubicBezTo>
                        <a:pt x="3700" y="281"/>
                        <a:pt x="3330" y="96"/>
                        <a:pt x="2960" y="96"/>
                      </a:cubicBezTo>
                      <a:cubicBezTo>
                        <a:pt x="2767" y="31"/>
                        <a:pt x="2568" y="1"/>
                        <a:pt x="236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1204475" y="241850"/>
                  <a:ext cx="3803000" cy="1921600"/>
                </a:xfrm>
                <a:custGeom>
                  <a:rect b="b" l="l" r="r" t="t"/>
                  <a:pathLst>
                    <a:path extrusionOk="0" h="76864" w="152120">
                      <a:moveTo>
                        <a:pt x="10182" y="1"/>
                      </a:moveTo>
                      <a:cubicBezTo>
                        <a:pt x="8086" y="1"/>
                        <a:pt x="6007" y="547"/>
                        <a:pt x="4070" y="1516"/>
                      </a:cubicBezTo>
                      <a:cubicBezTo>
                        <a:pt x="3330" y="1885"/>
                        <a:pt x="2775" y="2440"/>
                        <a:pt x="2220" y="3180"/>
                      </a:cubicBezTo>
                      <a:cubicBezTo>
                        <a:pt x="1850" y="3735"/>
                        <a:pt x="1665" y="4105"/>
                        <a:pt x="1480" y="4660"/>
                      </a:cubicBezTo>
                      <a:cubicBezTo>
                        <a:pt x="1296" y="5769"/>
                        <a:pt x="1111" y="6694"/>
                        <a:pt x="1111" y="7804"/>
                      </a:cubicBezTo>
                      <a:cubicBezTo>
                        <a:pt x="926" y="10023"/>
                        <a:pt x="741" y="12428"/>
                        <a:pt x="556" y="14462"/>
                      </a:cubicBezTo>
                      <a:cubicBezTo>
                        <a:pt x="556" y="15572"/>
                        <a:pt x="556" y="16682"/>
                        <a:pt x="371" y="17791"/>
                      </a:cubicBezTo>
                      <a:cubicBezTo>
                        <a:pt x="186" y="18716"/>
                        <a:pt x="371" y="19826"/>
                        <a:pt x="371" y="20751"/>
                      </a:cubicBezTo>
                      <a:lnTo>
                        <a:pt x="371" y="27409"/>
                      </a:lnTo>
                      <a:lnTo>
                        <a:pt x="371" y="40170"/>
                      </a:lnTo>
                      <a:lnTo>
                        <a:pt x="371" y="46644"/>
                      </a:lnTo>
                      <a:lnTo>
                        <a:pt x="371" y="52747"/>
                      </a:lnTo>
                      <a:cubicBezTo>
                        <a:pt x="371" y="54597"/>
                        <a:pt x="1" y="57186"/>
                        <a:pt x="1" y="59405"/>
                      </a:cubicBezTo>
                      <a:cubicBezTo>
                        <a:pt x="186" y="61625"/>
                        <a:pt x="1" y="63289"/>
                        <a:pt x="186" y="65324"/>
                      </a:cubicBezTo>
                      <a:lnTo>
                        <a:pt x="186" y="68838"/>
                      </a:lnTo>
                      <a:lnTo>
                        <a:pt x="186" y="71982"/>
                      </a:lnTo>
                      <a:lnTo>
                        <a:pt x="186" y="73092"/>
                      </a:lnTo>
                      <a:cubicBezTo>
                        <a:pt x="186" y="73647"/>
                        <a:pt x="371" y="74017"/>
                        <a:pt x="371" y="74386"/>
                      </a:cubicBezTo>
                      <a:cubicBezTo>
                        <a:pt x="556" y="74756"/>
                        <a:pt x="741" y="75126"/>
                        <a:pt x="926" y="75311"/>
                      </a:cubicBezTo>
                      <a:cubicBezTo>
                        <a:pt x="1111" y="75681"/>
                        <a:pt x="1480" y="76051"/>
                        <a:pt x="1850" y="76421"/>
                      </a:cubicBezTo>
                      <a:cubicBezTo>
                        <a:pt x="2392" y="76692"/>
                        <a:pt x="2834" y="76863"/>
                        <a:pt x="3323" y="76863"/>
                      </a:cubicBezTo>
                      <a:cubicBezTo>
                        <a:pt x="3502" y="76863"/>
                        <a:pt x="3687" y="76840"/>
                        <a:pt x="3885" y="76791"/>
                      </a:cubicBezTo>
                      <a:cubicBezTo>
                        <a:pt x="6104" y="76421"/>
                        <a:pt x="6659" y="73462"/>
                        <a:pt x="4625" y="72537"/>
                      </a:cubicBezTo>
                      <a:cubicBezTo>
                        <a:pt x="4625" y="71057"/>
                        <a:pt x="4625" y="69393"/>
                        <a:pt x="4625" y="67913"/>
                      </a:cubicBezTo>
                      <a:cubicBezTo>
                        <a:pt x="4625" y="65879"/>
                        <a:pt x="4440" y="63844"/>
                        <a:pt x="4440" y="61810"/>
                      </a:cubicBezTo>
                      <a:cubicBezTo>
                        <a:pt x="4440" y="59775"/>
                        <a:pt x="4440" y="57556"/>
                        <a:pt x="4440" y="55521"/>
                      </a:cubicBezTo>
                      <a:lnTo>
                        <a:pt x="4440" y="49233"/>
                      </a:lnTo>
                      <a:lnTo>
                        <a:pt x="4440" y="36656"/>
                      </a:lnTo>
                      <a:lnTo>
                        <a:pt x="4440" y="23340"/>
                      </a:lnTo>
                      <a:lnTo>
                        <a:pt x="4440" y="19086"/>
                      </a:lnTo>
                      <a:cubicBezTo>
                        <a:pt x="4440" y="17791"/>
                        <a:pt x="4625" y="16312"/>
                        <a:pt x="4625" y="14832"/>
                      </a:cubicBezTo>
                      <a:cubicBezTo>
                        <a:pt x="4810" y="13537"/>
                        <a:pt x="4810" y="11873"/>
                        <a:pt x="4995" y="10393"/>
                      </a:cubicBezTo>
                      <a:cubicBezTo>
                        <a:pt x="4995" y="9653"/>
                        <a:pt x="4995" y="8914"/>
                        <a:pt x="5179" y="8174"/>
                      </a:cubicBezTo>
                      <a:cubicBezTo>
                        <a:pt x="5364" y="7434"/>
                        <a:pt x="5179" y="7064"/>
                        <a:pt x="5364" y="6509"/>
                      </a:cubicBezTo>
                      <a:cubicBezTo>
                        <a:pt x="5364" y="6324"/>
                        <a:pt x="5364" y="5954"/>
                        <a:pt x="5549" y="5769"/>
                      </a:cubicBezTo>
                      <a:cubicBezTo>
                        <a:pt x="5549" y="5584"/>
                        <a:pt x="5734" y="5400"/>
                        <a:pt x="5919" y="5400"/>
                      </a:cubicBezTo>
                      <a:cubicBezTo>
                        <a:pt x="6104" y="5215"/>
                        <a:pt x="6289" y="5030"/>
                        <a:pt x="6474" y="4845"/>
                      </a:cubicBezTo>
                      <a:cubicBezTo>
                        <a:pt x="7029" y="4845"/>
                        <a:pt x="7399" y="4660"/>
                        <a:pt x="7954" y="4660"/>
                      </a:cubicBezTo>
                      <a:lnTo>
                        <a:pt x="13872" y="4660"/>
                      </a:lnTo>
                      <a:cubicBezTo>
                        <a:pt x="14427" y="4660"/>
                        <a:pt x="14797" y="4845"/>
                        <a:pt x="15167" y="5030"/>
                      </a:cubicBezTo>
                      <a:cubicBezTo>
                        <a:pt x="15907" y="5030"/>
                        <a:pt x="16646" y="5215"/>
                        <a:pt x="17386" y="5215"/>
                      </a:cubicBezTo>
                      <a:lnTo>
                        <a:pt x="20900" y="5584"/>
                      </a:lnTo>
                      <a:cubicBezTo>
                        <a:pt x="22935" y="5584"/>
                        <a:pt x="24969" y="5769"/>
                        <a:pt x="27189" y="5769"/>
                      </a:cubicBezTo>
                      <a:lnTo>
                        <a:pt x="39396" y="5769"/>
                      </a:lnTo>
                      <a:cubicBezTo>
                        <a:pt x="40074" y="5708"/>
                        <a:pt x="40793" y="5687"/>
                        <a:pt x="41533" y="5687"/>
                      </a:cubicBezTo>
                      <a:cubicBezTo>
                        <a:pt x="43012" y="5687"/>
                        <a:pt x="44574" y="5769"/>
                        <a:pt x="46054" y="5769"/>
                      </a:cubicBezTo>
                      <a:lnTo>
                        <a:pt x="53082" y="5769"/>
                      </a:lnTo>
                      <a:lnTo>
                        <a:pt x="59370" y="5400"/>
                      </a:lnTo>
                      <a:lnTo>
                        <a:pt x="66029" y="5400"/>
                      </a:lnTo>
                      <a:cubicBezTo>
                        <a:pt x="70467" y="5400"/>
                        <a:pt x="74721" y="5400"/>
                        <a:pt x="79160" y="5215"/>
                      </a:cubicBezTo>
                      <a:lnTo>
                        <a:pt x="85448" y="5215"/>
                      </a:lnTo>
                      <a:cubicBezTo>
                        <a:pt x="87853" y="5215"/>
                        <a:pt x="89887" y="5030"/>
                        <a:pt x="92107" y="5030"/>
                      </a:cubicBezTo>
                      <a:lnTo>
                        <a:pt x="100799" y="5030"/>
                      </a:lnTo>
                      <a:lnTo>
                        <a:pt x="103944" y="4845"/>
                      </a:lnTo>
                      <a:lnTo>
                        <a:pt x="110602" y="4845"/>
                      </a:lnTo>
                      <a:cubicBezTo>
                        <a:pt x="111958" y="4845"/>
                        <a:pt x="113314" y="4927"/>
                        <a:pt x="114671" y="4927"/>
                      </a:cubicBezTo>
                      <a:cubicBezTo>
                        <a:pt x="115349" y="4927"/>
                        <a:pt x="116027" y="4906"/>
                        <a:pt x="116705" y="4845"/>
                      </a:cubicBezTo>
                      <a:cubicBezTo>
                        <a:pt x="117355" y="4791"/>
                        <a:pt x="117989" y="4768"/>
                        <a:pt x="118612" y="4768"/>
                      </a:cubicBezTo>
                      <a:cubicBezTo>
                        <a:pt x="120116" y="4768"/>
                        <a:pt x="121555" y="4899"/>
                        <a:pt x="122994" y="5030"/>
                      </a:cubicBezTo>
                      <a:cubicBezTo>
                        <a:pt x="124103" y="5030"/>
                        <a:pt x="125028" y="5215"/>
                        <a:pt x="126138" y="5215"/>
                      </a:cubicBezTo>
                      <a:cubicBezTo>
                        <a:pt x="126508" y="5276"/>
                        <a:pt x="126898" y="5297"/>
                        <a:pt x="127289" y="5297"/>
                      </a:cubicBezTo>
                      <a:cubicBezTo>
                        <a:pt x="128069" y="5297"/>
                        <a:pt x="128850" y="5215"/>
                        <a:pt x="129467" y="5215"/>
                      </a:cubicBezTo>
                      <a:lnTo>
                        <a:pt x="148887" y="5215"/>
                      </a:lnTo>
                      <a:cubicBezTo>
                        <a:pt x="149020" y="5239"/>
                        <a:pt x="149149" y="5250"/>
                        <a:pt x="149275" y="5250"/>
                      </a:cubicBezTo>
                      <a:cubicBezTo>
                        <a:pt x="151078" y="5250"/>
                        <a:pt x="152119" y="2886"/>
                        <a:pt x="150736" y="1331"/>
                      </a:cubicBezTo>
                      <a:cubicBezTo>
                        <a:pt x="150366" y="961"/>
                        <a:pt x="149812" y="776"/>
                        <a:pt x="149257" y="776"/>
                      </a:cubicBezTo>
                      <a:cubicBezTo>
                        <a:pt x="148794" y="683"/>
                        <a:pt x="148332" y="637"/>
                        <a:pt x="147870" y="637"/>
                      </a:cubicBezTo>
                      <a:cubicBezTo>
                        <a:pt x="147407" y="637"/>
                        <a:pt x="146945" y="683"/>
                        <a:pt x="146482" y="776"/>
                      </a:cubicBezTo>
                      <a:lnTo>
                        <a:pt x="126323" y="776"/>
                      </a:lnTo>
                      <a:cubicBezTo>
                        <a:pt x="124288" y="776"/>
                        <a:pt x="122254" y="406"/>
                        <a:pt x="120219" y="406"/>
                      </a:cubicBezTo>
                      <a:lnTo>
                        <a:pt x="108382" y="406"/>
                      </a:lnTo>
                      <a:lnTo>
                        <a:pt x="107458" y="36"/>
                      </a:lnTo>
                      <a:lnTo>
                        <a:pt x="104129" y="36"/>
                      </a:lnTo>
                      <a:lnTo>
                        <a:pt x="100984" y="221"/>
                      </a:lnTo>
                      <a:lnTo>
                        <a:pt x="89147" y="221"/>
                      </a:lnTo>
                      <a:cubicBezTo>
                        <a:pt x="84709" y="591"/>
                        <a:pt x="80455" y="591"/>
                        <a:pt x="76016" y="776"/>
                      </a:cubicBezTo>
                      <a:lnTo>
                        <a:pt x="62884" y="776"/>
                      </a:lnTo>
                      <a:cubicBezTo>
                        <a:pt x="60665" y="776"/>
                        <a:pt x="58630" y="961"/>
                        <a:pt x="56411" y="961"/>
                      </a:cubicBezTo>
                      <a:cubicBezTo>
                        <a:pt x="54377" y="1146"/>
                        <a:pt x="52157" y="1146"/>
                        <a:pt x="49938" y="1146"/>
                      </a:cubicBezTo>
                      <a:cubicBezTo>
                        <a:pt x="45314" y="1146"/>
                        <a:pt x="40875" y="1146"/>
                        <a:pt x="36251" y="1331"/>
                      </a:cubicBezTo>
                      <a:cubicBezTo>
                        <a:pt x="34402" y="1331"/>
                        <a:pt x="32552" y="1516"/>
                        <a:pt x="30518" y="1516"/>
                      </a:cubicBezTo>
                      <a:cubicBezTo>
                        <a:pt x="28668" y="1516"/>
                        <a:pt x="26264" y="1331"/>
                        <a:pt x="24045" y="1331"/>
                      </a:cubicBezTo>
                      <a:cubicBezTo>
                        <a:pt x="21825" y="1146"/>
                        <a:pt x="19606" y="961"/>
                        <a:pt x="17201" y="776"/>
                      </a:cubicBezTo>
                      <a:lnTo>
                        <a:pt x="15907" y="406"/>
                      </a:lnTo>
                      <a:cubicBezTo>
                        <a:pt x="15352" y="406"/>
                        <a:pt x="14612" y="221"/>
                        <a:pt x="14057" y="221"/>
                      </a:cubicBezTo>
                      <a:cubicBezTo>
                        <a:pt x="12947" y="36"/>
                        <a:pt x="12023" y="36"/>
                        <a:pt x="11098" y="36"/>
                      </a:cubicBezTo>
                      <a:cubicBezTo>
                        <a:pt x="10793" y="12"/>
                        <a:pt x="10487" y="1"/>
                        <a:pt x="10182"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4774050" y="238125"/>
                  <a:ext cx="1502750" cy="134600"/>
                </a:xfrm>
                <a:custGeom>
                  <a:rect b="b" l="l" r="r" t="t"/>
                  <a:pathLst>
                    <a:path extrusionOk="0" h="5384" w="60110">
                      <a:moveTo>
                        <a:pt x="48643" y="0"/>
                      </a:moveTo>
                      <a:cubicBezTo>
                        <a:pt x="46423" y="0"/>
                        <a:pt x="44204" y="185"/>
                        <a:pt x="41984" y="185"/>
                      </a:cubicBezTo>
                      <a:cubicBezTo>
                        <a:pt x="39580" y="277"/>
                        <a:pt x="37176" y="324"/>
                        <a:pt x="34771" y="324"/>
                      </a:cubicBezTo>
                      <a:cubicBezTo>
                        <a:pt x="32367" y="324"/>
                        <a:pt x="29963" y="277"/>
                        <a:pt x="27558" y="185"/>
                      </a:cubicBezTo>
                      <a:lnTo>
                        <a:pt x="21270" y="185"/>
                      </a:lnTo>
                      <a:cubicBezTo>
                        <a:pt x="19235" y="185"/>
                        <a:pt x="17201" y="370"/>
                        <a:pt x="15166" y="555"/>
                      </a:cubicBezTo>
                      <a:cubicBezTo>
                        <a:pt x="13132" y="555"/>
                        <a:pt x="10543" y="740"/>
                        <a:pt x="8323" y="740"/>
                      </a:cubicBezTo>
                      <a:lnTo>
                        <a:pt x="2590" y="740"/>
                      </a:lnTo>
                      <a:cubicBezTo>
                        <a:pt x="2495" y="726"/>
                        <a:pt x="2400" y="720"/>
                        <a:pt x="2305" y="720"/>
                      </a:cubicBezTo>
                      <a:cubicBezTo>
                        <a:pt x="1112" y="720"/>
                        <a:pt x="0" y="1773"/>
                        <a:pt x="0" y="3144"/>
                      </a:cubicBezTo>
                      <a:cubicBezTo>
                        <a:pt x="0" y="4343"/>
                        <a:pt x="1111" y="5384"/>
                        <a:pt x="2304" y="5384"/>
                      </a:cubicBezTo>
                      <a:cubicBezTo>
                        <a:pt x="2399" y="5384"/>
                        <a:pt x="2494" y="5377"/>
                        <a:pt x="2590" y="5364"/>
                      </a:cubicBezTo>
                      <a:lnTo>
                        <a:pt x="9618" y="5364"/>
                      </a:lnTo>
                      <a:cubicBezTo>
                        <a:pt x="12022" y="5364"/>
                        <a:pt x="14612" y="5179"/>
                        <a:pt x="17016" y="4994"/>
                      </a:cubicBezTo>
                      <a:cubicBezTo>
                        <a:pt x="19420" y="4994"/>
                        <a:pt x="22010" y="4809"/>
                        <a:pt x="24414" y="4809"/>
                      </a:cubicBezTo>
                      <a:lnTo>
                        <a:pt x="32182" y="4809"/>
                      </a:lnTo>
                      <a:cubicBezTo>
                        <a:pt x="35696" y="4809"/>
                        <a:pt x="39210" y="4809"/>
                        <a:pt x="42539" y="4624"/>
                      </a:cubicBezTo>
                      <a:lnTo>
                        <a:pt x="51417" y="4624"/>
                      </a:lnTo>
                      <a:cubicBezTo>
                        <a:pt x="51972" y="4624"/>
                        <a:pt x="52527" y="4809"/>
                        <a:pt x="53081" y="4809"/>
                      </a:cubicBezTo>
                      <a:lnTo>
                        <a:pt x="57335" y="4809"/>
                      </a:lnTo>
                      <a:cubicBezTo>
                        <a:pt x="57890" y="4809"/>
                        <a:pt x="58260" y="4809"/>
                        <a:pt x="58630" y="4624"/>
                      </a:cubicBezTo>
                      <a:cubicBezTo>
                        <a:pt x="59370" y="4439"/>
                        <a:pt x="59740" y="3884"/>
                        <a:pt x="59925" y="3329"/>
                      </a:cubicBezTo>
                      <a:cubicBezTo>
                        <a:pt x="60110" y="2589"/>
                        <a:pt x="60110" y="2034"/>
                        <a:pt x="59740" y="1480"/>
                      </a:cubicBezTo>
                      <a:cubicBezTo>
                        <a:pt x="59370" y="925"/>
                        <a:pt x="58630" y="555"/>
                        <a:pt x="58075" y="555"/>
                      </a:cubicBezTo>
                      <a:cubicBezTo>
                        <a:pt x="57150" y="370"/>
                        <a:pt x="56041" y="370"/>
                        <a:pt x="55116" y="370"/>
                      </a:cubicBezTo>
                      <a:lnTo>
                        <a:pt x="52897" y="370"/>
                      </a:lnTo>
                      <a:cubicBezTo>
                        <a:pt x="52342" y="370"/>
                        <a:pt x="51787" y="185"/>
                        <a:pt x="5104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37"/>
              <p:cNvGrpSpPr/>
              <p:nvPr/>
            </p:nvGrpSpPr>
            <p:grpSpPr>
              <a:xfrm>
                <a:off x="3450109" y="3358984"/>
                <a:ext cx="643703" cy="654777"/>
                <a:chOff x="1195225" y="238125"/>
                <a:chExt cx="5104700" cy="5192525"/>
              </a:xfrm>
            </p:grpSpPr>
            <p:sp>
              <p:nvSpPr>
                <p:cNvPr id="1070" name="Google Shape;1070;p37"/>
                <p:cNvSpPr/>
                <p:nvPr/>
              </p:nvSpPr>
              <p:spPr>
                <a:xfrm>
                  <a:off x="1227600" y="3641225"/>
                  <a:ext cx="1567500" cy="1789425"/>
                </a:xfrm>
                <a:custGeom>
                  <a:rect b="b" l="l" r="r" t="t"/>
                  <a:pathLst>
                    <a:path extrusionOk="0" h="71577" w="62700">
                      <a:moveTo>
                        <a:pt x="2590" y="0"/>
                      </a:moveTo>
                      <a:cubicBezTo>
                        <a:pt x="1295" y="0"/>
                        <a:pt x="371" y="1110"/>
                        <a:pt x="371" y="2405"/>
                      </a:cubicBezTo>
                      <a:lnTo>
                        <a:pt x="1" y="2405"/>
                      </a:lnTo>
                      <a:lnTo>
                        <a:pt x="1" y="9618"/>
                      </a:lnTo>
                      <a:cubicBezTo>
                        <a:pt x="1" y="12022"/>
                        <a:pt x="1" y="14242"/>
                        <a:pt x="186" y="16461"/>
                      </a:cubicBezTo>
                      <a:cubicBezTo>
                        <a:pt x="371" y="18495"/>
                        <a:pt x="371" y="20900"/>
                        <a:pt x="371" y="23119"/>
                      </a:cubicBezTo>
                      <a:lnTo>
                        <a:pt x="371" y="29962"/>
                      </a:lnTo>
                      <a:cubicBezTo>
                        <a:pt x="371" y="34586"/>
                        <a:pt x="555" y="39210"/>
                        <a:pt x="555" y="43649"/>
                      </a:cubicBezTo>
                      <a:lnTo>
                        <a:pt x="555" y="56595"/>
                      </a:lnTo>
                      <a:lnTo>
                        <a:pt x="555" y="62514"/>
                      </a:lnTo>
                      <a:cubicBezTo>
                        <a:pt x="555" y="63624"/>
                        <a:pt x="740" y="64733"/>
                        <a:pt x="1110" y="65843"/>
                      </a:cubicBezTo>
                      <a:cubicBezTo>
                        <a:pt x="1295" y="67138"/>
                        <a:pt x="2220" y="68432"/>
                        <a:pt x="3330" y="69542"/>
                      </a:cubicBezTo>
                      <a:cubicBezTo>
                        <a:pt x="4624" y="70467"/>
                        <a:pt x="6104" y="71022"/>
                        <a:pt x="7769" y="71207"/>
                      </a:cubicBezTo>
                      <a:cubicBezTo>
                        <a:pt x="9063" y="71392"/>
                        <a:pt x="10358" y="71576"/>
                        <a:pt x="11468" y="71576"/>
                      </a:cubicBezTo>
                      <a:lnTo>
                        <a:pt x="25154" y="71576"/>
                      </a:lnTo>
                      <a:cubicBezTo>
                        <a:pt x="27373" y="71576"/>
                        <a:pt x="29593" y="71392"/>
                        <a:pt x="31627" y="71392"/>
                      </a:cubicBezTo>
                      <a:lnTo>
                        <a:pt x="44759" y="71392"/>
                      </a:lnTo>
                      <a:cubicBezTo>
                        <a:pt x="46238" y="71392"/>
                        <a:pt x="47348" y="71022"/>
                        <a:pt x="48828" y="70837"/>
                      </a:cubicBezTo>
                      <a:cubicBezTo>
                        <a:pt x="50122" y="70837"/>
                        <a:pt x="51232" y="70652"/>
                        <a:pt x="52527" y="70467"/>
                      </a:cubicBezTo>
                      <a:cubicBezTo>
                        <a:pt x="53821" y="70467"/>
                        <a:pt x="55301" y="70097"/>
                        <a:pt x="56596" y="69912"/>
                      </a:cubicBezTo>
                      <a:lnTo>
                        <a:pt x="59740" y="69357"/>
                      </a:lnTo>
                      <a:lnTo>
                        <a:pt x="60850" y="69357"/>
                      </a:lnTo>
                      <a:cubicBezTo>
                        <a:pt x="61035" y="69357"/>
                        <a:pt x="61404" y="69172"/>
                        <a:pt x="61589" y="69172"/>
                      </a:cubicBezTo>
                      <a:cubicBezTo>
                        <a:pt x="62144" y="68802"/>
                        <a:pt x="62514" y="68247"/>
                        <a:pt x="62699" y="67693"/>
                      </a:cubicBezTo>
                      <a:cubicBezTo>
                        <a:pt x="62699" y="67138"/>
                        <a:pt x="62699" y="66583"/>
                        <a:pt x="62329" y="66028"/>
                      </a:cubicBezTo>
                      <a:cubicBezTo>
                        <a:pt x="62329" y="65658"/>
                        <a:pt x="61959" y="65288"/>
                        <a:pt x="61589" y="65103"/>
                      </a:cubicBezTo>
                      <a:lnTo>
                        <a:pt x="59555" y="65288"/>
                      </a:lnTo>
                      <a:lnTo>
                        <a:pt x="59000" y="65288"/>
                      </a:lnTo>
                      <a:cubicBezTo>
                        <a:pt x="58630" y="65288"/>
                        <a:pt x="58260" y="65288"/>
                        <a:pt x="57890" y="65473"/>
                      </a:cubicBezTo>
                      <a:lnTo>
                        <a:pt x="55486" y="65473"/>
                      </a:lnTo>
                      <a:lnTo>
                        <a:pt x="52712" y="65843"/>
                      </a:lnTo>
                      <a:cubicBezTo>
                        <a:pt x="50677" y="66028"/>
                        <a:pt x="48828" y="66213"/>
                        <a:pt x="46978" y="66398"/>
                      </a:cubicBezTo>
                      <a:cubicBezTo>
                        <a:pt x="46054" y="66583"/>
                        <a:pt x="44944" y="66583"/>
                        <a:pt x="43834" y="66583"/>
                      </a:cubicBezTo>
                      <a:cubicBezTo>
                        <a:pt x="43526" y="66644"/>
                        <a:pt x="43197" y="66665"/>
                        <a:pt x="42855" y="66665"/>
                      </a:cubicBezTo>
                      <a:cubicBezTo>
                        <a:pt x="42170" y="66665"/>
                        <a:pt x="41430" y="66583"/>
                        <a:pt x="40690" y="66583"/>
                      </a:cubicBezTo>
                      <a:cubicBezTo>
                        <a:pt x="36436" y="66583"/>
                        <a:pt x="31997" y="66583"/>
                        <a:pt x="27558" y="66768"/>
                      </a:cubicBezTo>
                      <a:lnTo>
                        <a:pt x="18126" y="66768"/>
                      </a:lnTo>
                      <a:cubicBezTo>
                        <a:pt x="16900" y="66844"/>
                        <a:pt x="15643" y="66889"/>
                        <a:pt x="14367" y="66889"/>
                      </a:cubicBezTo>
                      <a:cubicBezTo>
                        <a:pt x="12562" y="66889"/>
                        <a:pt x="10720" y="66799"/>
                        <a:pt x="8878" y="66583"/>
                      </a:cubicBezTo>
                      <a:cubicBezTo>
                        <a:pt x="8138" y="66583"/>
                        <a:pt x="7399" y="66398"/>
                        <a:pt x="6844" y="66028"/>
                      </a:cubicBezTo>
                      <a:lnTo>
                        <a:pt x="6289" y="65843"/>
                      </a:lnTo>
                      <a:lnTo>
                        <a:pt x="6104" y="65658"/>
                      </a:lnTo>
                      <a:cubicBezTo>
                        <a:pt x="5919" y="65473"/>
                        <a:pt x="5734" y="65103"/>
                        <a:pt x="5734" y="64918"/>
                      </a:cubicBezTo>
                      <a:cubicBezTo>
                        <a:pt x="5549" y="64363"/>
                        <a:pt x="5549" y="63993"/>
                        <a:pt x="5549" y="63439"/>
                      </a:cubicBezTo>
                      <a:cubicBezTo>
                        <a:pt x="5364" y="61589"/>
                        <a:pt x="5364" y="59925"/>
                        <a:pt x="5364" y="58075"/>
                      </a:cubicBezTo>
                      <a:cubicBezTo>
                        <a:pt x="5179" y="56226"/>
                        <a:pt x="5364" y="54006"/>
                        <a:pt x="5364" y="51787"/>
                      </a:cubicBezTo>
                      <a:lnTo>
                        <a:pt x="5364" y="45313"/>
                      </a:lnTo>
                      <a:lnTo>
                        <a:pt x="5364" y="38285"/>
                      </a:lnTo>
                      <a:lnTo>
                        <a:pt x="5364" y="31442"/>
                      </a:lnTo>
                      <a:lnTo>
                        <a:pt x="5364" y="24599"/>
                      </a:lnTo>
                      <a:cubicBezTo>
                        <a:pt x="5364" y="19975"/>
                        <a:pt x="4994" y="15721"/>
                        <a:pt x="4994" y="11097"/>
                      </a:cubicBezTo>
                      <a:lnTo>
                        <a:pt x="4994" y="2405"/>
                      </a:lnTo>
                      <a:cubicBezTo>
                        <a:pt x="4994" y="1110"/>
                        <a:pt x="3885" y="0"/>
                        <a:pt x="2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1195225" y="238125"/>
                  <a:ext cx="5104700" cy="2719875"/>
                </a:xfrm>
                <a:custGeom>
                  <a:rect b="b" l="l" r="r" t="t"/>
                  <a:pathLst>
                    <a:path extrusionOk="0" h="108795" w="204188">
                      <a:moveTo>
                        <a:pt x="19421" y="0"/>
                      </a:moveTo>
                      <a:cubicBezTo>
                        <a:pt x="17386" y="0"/>
                        <a:pt x="15352" y="0"/>
                        <a:pt x="13317" y="185"/>
                      </a:cubicBezTo>
                      <a:cubicBezTo>
                        <a:pt x="12023" y="185"/>
                        <a:pt x="10913" y="185"/>
                        <a:pt x="9803" y="370"/>
                      </a:cubicBezTo>
                      <a:cubicBezTo>
                        <a:pt x="8509" y="370"/>
                        <a:pt x="7214" y="740"/>
                        <a:pt x="5919" y="925"/>
                      </a:cubicBezTo>
                      <a:cubicBezTo>
                        <a:pt x="4440" y="1110"/>
                        <a:pt x="2960" y="1850"/>
                        <a:pt x="2035" y="2959"/>
                      </a:cubicBezTo>
                      <a:cubicBezTo>
                        <a:pt x="1111" y="4069"/>
                        <a:pt x="556" y="5549"/>
                        <a:pt x="371" y="7028"/>
                      </a:cubicBezTo>
                      <a:cubicBezTo>
                        <a:pt x="186" y="9248"/>
                        <a:pt x="1" y="11652"/>
                        <a:pt x="1" y="14056"/>
                      </a:cubicBezTo>
                      <a:lnTo>
                        <a:pt x="1" y="21084"/>
                      </a:lnTo>
                      <a:cubicBezTo>
                        <a:pt x="1" y="23304"/>
                        <a:pt x="1" y="25708"/>
                        <a:pt x="1" y="28113"/>
                      </a:cubicBezTo>
                      <a:cubicBezTo>
                        <a:pt x="186" y="30517"/>
                        <a:pt x="186" y="32736"/>
                        <a:pt x="186" y="35141"/>
                      </a:cubicBezTo>
                      <a:lnTo>
                        <a:pt x="186" y="42169"/>
                      </a:lnTo>
                      <a:lnTo>
                        <a:pt x="186" y="49012"/>
                      </a:lnTo>
                      <a:lnTo>
                        <a:pt x="186" y="55855"/>
                      </a:lnTo>
                      <a:lnTo>
                        <a:pt x="186" y="63438"/>
                      </a:lnTo>
                      <a:lnTo>
                        <a:pt x="186" y="70282"/>
                      </a:lnTo>
                      <a:lnTo>
                        <a:pt x="186" y="77310"/>
                      </a:lnTo>
                      <a:cubicBezTo>
                        <a:pt x="186" y="79529"/>
                        <a:pt x="371" y="81933"/>
                        <a:pt x="556" y="84153"/>
                      </a:cubicBezTo>
                      <a:cubicBezTo>
                        <a:pt x="556" y="86002"/>
                        <a:pt x="741" y="87852"/>
                        <a:pt x="926" y="89517"/>
                      </a:cubicBezTo>
                      <a:cubicBezTo>
                        <a:pt x="926" y="91366"/>
                        <a:pt x="926" y="93216"/>
                        <a:pt x="926" y="95065"/>
                      </a:cubicBezTo>
                      <a:cubicBezTo>
                        <a:pt x="926" y="98949"/>
                        <a:pt x="1111" y="102833"/>
                        <a:pt x="1296" y="106532"/>
                      </a:cubicBezTo>
                      <a:cubicBezTo>
                        <a:pt x="1296" y="107272"/>
                        <a:pt x="1481" y="107827"/>
                        <a:pt x="1850" y="108197"/>
                      </a:cubicBezTo>
                      <a:cubicBezTo>
                        <a:pt x="2319" y="108607"/>
                        <a:pt x="2881" y="108794"/>
                        <a:pt x="3429" y="108794"/>
                      </a:cubicBezTo>
                      <a:cubicBezTo>
                        <a:pt x="4612" y="108794"/>
                        <a:pt x="5734" y="107922"/>
                        <a:pt x="5734" y="106532"/>
                      </a:cubicBezTo>
                      <a:cubicBezTo>
                        <a:pt x="5549" y="104313"/>
                        <a:pt x="5549" y="101723"/>
                        <a:pt x="5549" y="99319"/>
                      </a:cubicBezTo>
                      <a:cubicBezTo>
                        <a:pt x="5365" y="96915"/>
                        <a:pt x="5549" y="94880"/>
                        <a:pt x="5365" y="92661"/>
                      </a:cubicBezTo>
                      <a:cubicBezTo>
                        <a:pt x="5180" y="90626"/>
                        <a:pt x="5365" y="88222"/>
                        <a:pt x="5180" y="86002"/>
                      </a:cubicBezTo>
                      <a:cubicBezTo>
                        <a:pt x="4810" y="83783"/>
                        <a:pt x="4810" y="81564"/>
                        <a:pt x="4810" y="79344"/>
                      </a:cubicBezTo>
                      <a:cubicBezTo>
                        <a:pt x="4440" y="74720"/>
                        <a:pt x="4440" y="70097"/>
                        <a:pt x="4625" y="65473"/>
                      </a:cubicBezTo>
                      <a:cubicBezTo>
                        <a:pt x="4625" y="60849"/>
                        <a:pt x="4625" y="56040"/>
                        <a:pt x="4625" y="51417"/>
                      </a:cubicBezTo>
                      <a:cubicBezTo>
                        <a:pt x="4625" y="46793"/>
                        <a:pt x="4810" y="42354"/>
                        <a:pt x="4810" y="37730"/>
                      </a:cubicBezTo>
                      <a:lnTo>
                        <a:pt x="4810" y="30332"/>
                      </a:lnTo>
                      <a:cubicBezTo>
                        <a:pt x="4810" y="27928"/>
                        <a:pt x="4625" y="25708"/>
                        <a:pt x="4625" y="23304"/>
                      </a:cubicBezTo>
                      <a:cubicBezTo>
                        <a:pt x="4440" y="20715"/>
                        <a:pt x="4440" y="17940"/>
                        <a:pt x="4440" y="15166"/>
                      </a:cubicBezTo>
                      <a:cubicBezTo>
                        <a:pt x="4440" y="12392"/>
                        <a:pt x="4440" y="10172"/>
                        <a:pt x="4810" y="7768"/>
                      </a:cubicBezTo>
                      <a:cubicBezTo>
                        <a:pt x="4810" y="7213"/>
                        <a:pt x="4995" y="6843"/>
                        <a:pt x="5180" y="6288"/>
                      </a:cubicBezTo>
                      <a:cubicBezTo>
                        <a:pt x="5180" y="6103"/>
                        <a:pt x="5365" y="6103"/>
                        <a:pt x="5365" y="5918"/>
                      </a:cubicBezTo>
                      <a:lnTo>
                        <a:pt x="5734" y="5918"/>
                      </a:lnTo>
                      <a:cubicBezTo>
                        <a:pt x="6844" y="5364"/>
                        <a:pt x="8139" y="5179"/>
                        <a:pt x="9433" y="4994"/>
                      </a:cubicBezTo>
                      <a:cubicBezTo>
                        <a:pt x="11653" y="4809"/>
                        <a:pt x="14057" y="4809"/>
                        <a:pt x="16277" y="4624"/>
                      </a:cubicBezTo>
                      <a:lnTo>
                        <a:pt x="23490" y="4624"/>
                      </a:lnTo>
                      <a:cubicBezTo>
                        <a:pt x="25524" y="4624"/>
                        <a:pt x="27744" y="4809"/>
                        <a:pt x="29963" y="4994"/>
                      </a:cubicBezTo>
                      <a:cubicBezTo>
                        <a:pt x="31073" y="4994"/>
                        <a:pt x="32183" y="4994"/>
                        <a:pt x="33477" y="5179"/>
                      </a:cubicBezTo>
                      <a:lnTo>
                        <a:pt x="36991" y="5364"/>
                      </a:lnTo>
                      <a:cubicBezTo>
                        <a:pt x="41430" y="5549"/>
                        <a:pt x="46054" y="5549"/>
                        <a:pt x="50493" y="5549"/>
                      </a:cubicBezTo>
                      <a:lnTo>
                        <a:pt x="71207" y="5549"/>
                      </a:lnTo>
                      <a:lnTo>
                        <a:pt x="72132" y="5733"/>
                      </a:lnTo>
                      <a:lnTo>
                        <a:pt x="72317" y="5918"/>
                      </a:lnTo>
                      <a:lnTo>
                        <a:pt x="72687" y="6103"/>
                      </a:lnTo>
                      <a:cubicBezTo>
                        <a:pt x="72687" y="6288"/>
                        <a:pt x="72687" y="6658"/>
                        <a:pt x="72687" y="6843"/>
                      </a:cubicBezTo>
                      <a:cubicBezTo>
                        <a:pt x="72502" y="7398"/>
                        <a:pt x="72317" y="7768"/>
                        <a:pt x="72132" y="8138"/>
                      </a:cubicBezTo>
                      <a:cubicBezTo>
                        <a:pt x="71577" y="10172"/>
                        <a:pt x="70283" y="12022"/>
                        <a:pt x="69358" y="13871"/>
                      </a:cubicBezTo>
                      <a:cubicBezTo>
                        <a:pt x="68248" y="15906"/>
                        <a:pt x="67323" y="18125"/>
                        <a:pt x="66583" y="20530"/>
                      </a:cubicBezTo>
                      <a:cubicBezTo>
                        <a:pt x="66029" y="22934"/>
                        <a:pt x="65474" y="25338"/>
                        <a:pt x="65289" y="27928"/>
                      </a:cubicBezTo>
                      <a:cubicBezTo>
                        <a:pt x="65104" y="30147"/>
                        <a:pt x="65104" y="32367"/>
                        <a:pt x="65289" y="34586"/>
                      </a:cubicBezTo>
                      <a:cubicBezTo>
                        <a:pt x="65289" y="36990"/>
                        <a:pt x="65659" y="39395"/>
                        <a:pt x="66399" y="41799"/>
                      </a:cubicBezTo>
                      <a:lnTo>
                        <a:pt x="67138" y="44758"/>
                      </a:lnTo>
                      <a:cubicBezTo>
                        <a:pt x="67323" y="45868"/>
                        <a:pt x="67693" y="46978"/>
                        <a:pt x="68063" y="48087"/>
                      </a:cubicBezTo>
                      <a:cubicBezTo>
                        <a:pt x="68433" y="49197"/>
                        <a:pt x="68988" y="50492"/>
                        <a:pt x="69543" y="51601"/>
                      </a:cubicBezTo>
                      <a:cubicBezTo>
                        <a:pt x="69913" y="52526"/>
                        <a:pt x="70467" y="53451"/>
                        <a:pt x="71022" y="54561"/>
                      </a:cubicBezTo>
                      <a:cubicBezTo>
                        <a:pt x="71577" y="55485"/>
                        <a:pt x="72132" y="56225"/>
                        <a:pt x="72872" y="57150"/>
                      </a:cubicBezTo>
                      <a:cubicBezTo>
                        <a:pt x="73427" y="58075"/>
                        <a:pt x="74351" y="59184"/>
                        <a:pt x="75091" y="60294"/>
                      </a:cubicBezTo>
                      <a:cubicBezTo>
                        <a:pt x="76571" y="61959"/>
                        <a:pt x="78050" y="63623"/>
                        <a:pt x="79715" y="65103"/>
                      </a:cubicBezTo>
                      <a:cubicBezTo>
                        <a:pt x="81565" y="66767"/>
                        <a:pt x="83599" y="68062"/>
                        <a:pt x="85818" y="69172"/>
                      </a:cubicBezTo>
                      <a:cubicBezTo>
                        <a:pt x="87853" y="70282"/>
                        <a:pt x="90257" y="71206"/>
                        <a:pt x="92477" y="71761"/>
                      </a:cubicBezTo>
                      <a:cubicBezTo>
                        <a:pt x="94881" y="72316"/>
                        <a:pt x="97285" y="72501"/>
                        <a:pt x="99875" y="72686"/>
                      </a:cubicBezTo>
                      <a:lnTo>
                        <a:pt x="106718" y="72686"/>
                      </a:lnTo>
                      <a:cubicBezTo>
                        <a:pt x="108013" y="72686"/>
                        <a:pt x="109122" y="72501"/>
                        <a:pt x="110232" y="72316"/>
                      </a:cubicBezTo>
                      <a:cubicBezTo>
                        <a:pt x="111527" y="72316"/>
                        <a:pt x="112821" y="72131"/>
                        <a:pt x="114116" y="71761"/>
                      </a:cubicBezTo>
                      <a:cubicBezTo>
                        <a:pt x="115041" y="71576"/>
                        <a:pt x="116150" y="71391"/>
                        <a:pt x="117260" y="71021"/>
                      </a:cubicBezTo>
                      <a:cubicBezTo>
                        <a:pt x="118370" y="70651"/>
                        <a:pt x="119665" y="70097"/>
                        <a:pt x="120959" y="69542"/>
                      </a:cubicBezTo>
                      <a:cubicBezTo>
                        <a:pt x="121884" y="68987"/>
                        <a:pt x="122994" y="68617"/>
                        <a:pt x="123918" y="67877"/>
                      </a:cubicBezTo>
                      <a:cubicBezTo>
                        <a:pt x="125028" y="67322"/>
                        <a:pt x="126138" y="66398"/>
                        <a:pt x="127063" y="65658"/>
                      </a:cubicBezTo>
                      <a:cubicBezTo>
                        <a:pt x="127987" y="64918"/>
                        <a:pt x="128727" y="64178"/>
                        <a:pt x="129467" y="63253"/>
                      </a:cubicBezTo>
                      <a:cubicBezTo>
                        <a:pt x="130392" y="62514"/>
                        <a:pt x="131132" y="61774"/>
                        <a:pt x="131871" y="61034"/>
                      </a:cubicBezTo>
                      <a:cubicBezTo>
                        <a:pt x="132796" y="59924"/>
                        <a:pt x="133536" y="59000"/>
                        <a:pt x="134276" y="57890"/>
                      </a:cubicBezTo>
                      <a:cubicBezTo>
                        <a:pt x="135016" y="56780"/>
                        <a:pt x="135570" y="55855"/>
                        <a:pt x="136125" y="54931"/>
                      </a:cubicBezTo>
                      <a:cubicBezTo>
                        <a:pt x="136680" y="54006"/>
                        <a:pt x="137235" y="52896"/>
                        <a:pt x="137605" y="51971"/>
                      </a:cubicBezTo>
                      <a:cubicBezTo>
                        <a:pt x="138160" y="50677"/>
                        <a:pt x="138715" y="49567"/>
                        <a:pt x="139084" y="48272"/>
                      </a:cubicBezTo>
                      <a:cubicBezTo>
                        <a:pt x="139824" y="46053"/>
                        <a:pt x="140564" y="43833"/>
                        <a:pt x="141119" y="41614"/>
                      </a:cubicBezTo>
                      <a:cubicBezTo>
                        <a:pt x="141674" y="39210"/>
                        <a:pt x="141859" y="36990"/>
                        <a:pt x="142044" y="34586"/>
                      </a:cubicBezTo>
                      <a:cubicBezTo>
                        <a:pt x="142229" y="32367"/>
                        <a:pt x="142229" y="30147"/>
                        <a:pt x="142044" y="27928"/>
                      </a:cubicBezTo>
                      <a:cubicBezTo>
                        <a:pt x="142044" y="26633"/>
                        <a:pt x="141859" y="25523"/>
                        <a:pt x="141489" y="24229"/>
                      </a:cubicBezTo>
                      <a:cubicBezTo>
                        <a:pt x="141304" y="23119"/>
                        <a:pt x="141119" y="22009"/>
                        <a:pt x="140749" y="20900"/>
                      </a:cubicBezTo>
                      <a:cubicBezTo>
                        <a:pt x="140564" y="19975"/>
                        <a:pt x="140194" y="18865"/>
                        <a:pt x="140009" y="17755"/>
                      </a:cubicBezTo>
                      <a:cubicBezTo>
                        <a:pt x="139639" y="16646"/>
                        <a:pt x="139269" y="15536"/>
                        <a:pt x="138715" y="14426"/>
                      </a:cubicBezTo>
                      <a:cubicBezTo>
                        <a:pt x="137975" y="12392"/>
                        <a:pt x="136865" y="10357"/>
                        <a:pt x="136125" y="8323"/>
                      </a:cubicBezTo>
                      <a:cubicBezTo>
                        <a:pt x="135755" y="7953"/>
                        <a:pt x="135570" y="7398"/>
                        <a:pt x="135570" y="7028"/>
                      </a:cubicBezTo>
                      <a:lnTo>
                        <a:pt x="135570" y="6843"/>
                      </a:lnTo>
                      <a:lnTo>
                        <a:pt x="135570" y="6658"/>
                      </a:lnTo>
                      <a:cubicBezTo>
                        <a:pt x="135940" y="6473"/>
                        <a:pt x="136495" y="6288"/>
                        <a:pt x="136865" y="6288"/>
                      </a:cubicBezTo>
                      <a:cubicBezTo>
                        <a:pt x="138160" y="6103"/>
                        <a:pt x="139454" y="6103"/>
                        <a:pt x="140749" y="5918"/>
                      </a:cubicBezTo>
                      <a:cubicBezTo>
                        <a:pt x="141859" y="5918"/>
                        <a:pt x="143708" y="5549"/>
                        <a:pt x="145373" y="5179"/>
                      </a:cubicBezTo>
                      <a:lnTo>
                        <a:pt x="147592" y="5179"/>
                      </a:lnTo>
                      <a:cubicBezTo>
                        <a:pt x="148517" y="5179"/>
                        <a:pt x="149257" y="5179"/>
                        <a:pt x="150182" y="5364"/>
                      </a:cubicBezTo>
                      <a:cubicBezTo>
                        <a:pt x="151476" y="5549"/>
                        <a:pt x="152586" y="5549"/>
                        <a:pt x="153696" y="5733"/>
                      </a:cubicBezTo>
                      <a:lnTo>
                        <a:pt x="157210" y="5733"/>
                      </a:lnTo>
                      <a:lnTo>
                        <a:pt x="160539" y="5918"/>
                      </a:lnTo>
                      <a:lnTo>
                        <a:pt x="167382" y="6103"/>
                      </a:lnTo>
                      <a:cubicBezTo>
                        <a:pt x="169601" y="6103"/>
                        <a:pt x="172006" y="6288"/>
                        <a:pt x="174410" y="6473"/>
                      </a:cubicBezTo>
                      <a:lnTo>
                        <a:pt x="180329" y="7028"/>
                      </a:lnTo>
                      <a:cubicBezTo>
                        <a:pt x="182363" y="7213"/>
                        <a:pt x="184583" y="7398"/>
                        <a:pt x="186617" y="7398"/>
                      </a:cubicBezTo>
                      <a:lnTo>
                        <a:pt x="189576" y="7398"/>
                      </a:lnTo>
                      <a:cubicBezTo>
                        <a:pt x="190686" y="7398"/>
                        <a:pt x="191611" y="7398"/>
                        <a:pt x="192720" y="7213"/>
                      </a:cubicBezTo>
                      <a:cubicBezTo>
                        <a:pt x="193804" y="6996"/>
                        <a:pt x="194887" y="6907"/>
                        <a:pt x="195971" y="6907"/>
                      </a:cubicBezTo>
                      <a:cubicBezTo>
                        <a:pt x="196737" y="6907"/>
                        <a:pt x="197503" y="6952"/>
                        <a:pt x="198269" y="7028"/>
                      </a:cubicBezTo>
                      <a:cubicBezTo>
                        <a:pt x="198639" y="7028"/>
                        <a:pt x="199194" y="7028"/>
                        <a:pt x="199564" y="7213"/>
                      </a:cubicBezTo>
                      <a:cubicBezTo>
                        <a:pt x="199749" y="8323"/>
                        <a:pt x="199749" y="9433"/>
                        <a:pt x="199564" y="10542"/>
                      </a:cubicBezTo>
                      <a:cubicBezTo>
                        <a:pt x="199564" y="11652"/>
                        <a:pt x="199564" y="12947"/>
                        <a:pt x="199564" y="14056"/>
                      </a:cubicBezTo>
                      <a:cubicBezTo>
                        <a:pt x="199379" y="16276"/>
                        <a:pt x="199194" y="18680"/>
                        <a:pt x="199009" y="20900"/>
                      </a:cubicBezTo>
                      <a:cubicBezTo>
                        <a:pt x="198824" y="25523"/>
                        <a:pt x="198824" y="30332"/>
                        <a:pt x="198824" y="34956"/>
                      </a:cubicBezTo>
                      <a:lnTo>
                        <a:pt x="198824" y="43649"/>
                      </a:lnTo>
                      <a:cubicBezTo>
                        <a:pt x="198824" y="45221"/>
                        <a:pt x="199980" y="46007"/>
                        <a:pt x="201136" y="46007"/>
                      </a:cubicBezTo>
                      <a:cubicBezTo>
                        <a:pt x="202292" y="46007"/>
                        <a:pt x="203448" y="45221"/>
                        <a:pt x="203448" y="43649"/>
                      </a:cubicBezTo>
                      <a:lnTo>
                        <a:pt x="203448" y="29407"/>
                      </a:lnTo>
                      <a:lnTo>
                        <a:pt x="203448" y="22379"/>
                      </a:lnTo>
                      <a:cubicBezTo>
                        <a:pt x="203448" y="19975"/>
                        <a:pt x="203817" y="17755"/>
                        <a:pt x="203817" y="15351"/>
                      </a:cubicBezTo>
                      <a:cubicBezTo>
                        <a:pt x="204002" y="13132"/>
                        <a:pt x="204187" y="10727"/>
                        <a:pt x="204187" y="8508"/>
                      </a:cubicBezTo>
                      <a:cubicBezTo>
                        <a:pt x="204187" y="7583"/>
                        <a:pt x="204187" y="6658"/>
                        <a:pt x="204002" y="5918"/>
                      </a:cubicBezTo>
                      <a:cubicBezTo>
                        <a:pt x="204002" y="5733"/>
                        <a:pt x="204002" y="5549"/>
                        <a:pt x="204002" y="5364"/>
                      </a:cubicBezTo>
                      <a:lnTo>
                        <a:pt x="203633" y="4624"/>
                      </a:lnTo>
                      <a:cubicBezTo>
                        <a:pt x="203448" y="4254"/>
                        <a:pt x="203263" y="4069"/>
                        <a:pt x="203078" y="3699"/>
                      </a:cubicBezTo>
                      <a:cubicBezTo>
                        <a:pt x="202523" y="3329"/>
                        <a:pt x="201968" y="3144"/>
                        <a:pt x="201413" y="2959"/>
                      </a:cubicBezTo>
                      <a:cubicBezTo>
                        <a:pt x="200303" y="2589"/>
                        <a:pt x="199194" y="2404"/>
                        <a:pt x="197899" y="2219"/>
                      </a:cubicBezTo>
                      <a:lnTo>
                        <a:pt x="194940" y="2219"/>
                      </a:lnTo>
                      <a:lnTo>
                        <a:pt x="191611" y="2589"/>
                      </a:lnTo>
                      <a:lnTo>
                        <a:pt x="184583" y="2589"/>
                      </a:lnTo>
                      <a:cubicBezTo>
                        <a:pt x="182363" y="2589"/>
                        <a:pt x="180144" y="2219"/>
                        <a:pt x="177924" y="2034"/>
                      </a:cubicBezTo>
                      <a:lnTo>
                        <a:pt x="174040" y="2034"/>
                      </a:lnTo>
                      <a:cubicBezTo>
                        <a:pt x="172931" y="2034"/>
                        <a:pt x="171821" y="1850"/>
                        <a:pt x="170896" y="1850"/>
                      </a:cubicBezTo>
                      <a:cubicBezTo>
                        <a:pt x="168677" y="1665"/>
                        <a:pt x="166272" y="1665"/>
                        <a:pt x="164053" y="1480"/>
                      </a:cubicBezTo>
                      <a:cubicBezTo>
                        <a:pt x="161649" y="1480"/>
                        <a:pt x="159429" y="1295"/>
                        <a:pt x="157025" y="1295"/>
                      </a:cubicBezTo>
                      <a:lnTo>
                        <a:pt x="153696" y="1295"/>
                      </a:lnTo>
                      <a:cubicBezTo>
                        <a:pt x="152586" y="1295"/>
                        <a:pt x="151291" y="925"/>
                        <a:pt x="150182" y="740"/>
                      </a:cubicBezTo>
                      <a:cubicBezTo>
                        <a:pt x="148887" y="555"/>
                        <a:pt x="147777" y="555"/>
                        <a:pt x="146667" y="555"/>
                      </a:cubicBezTo>
                      <a:cubicBezTo>
                        <a:pt x="145743" y="555"/>
                        <a:pt x="144818" y="740"/>
                        <a:pt x="143893" y="925"/>
                      </a:cubicBezTo>
                      <a:cubicBezTo>
                        <a:pt x="142968" y="1110"/>
                        <a:pt x="141859" y="1295"/>
                        <a:pt x="140749" y="1480"/>
                      </a:cubicBezTo>
                      <a:lnTo>
                        <a:pt x="138715" y="1665"/>
                      </a:lnTo>
                      <a:cubicBezTo>
                        <a:pt x="137790" y="1665"/>
                        <a:pt x="136865" y="1665"/>
                        <a:pt x="135940" y="1850"/>
                      </a:cubicBezTo>
                      <a:cubicBezTo>
                        <a:pt x="135385" y="2034"/>
                        <a:pt x="135016" y="2034"/>
                        <a:pt x="134646" y="2219"/>
                      </a:cubicBezTo>
                      <a:cubicBezTo>
                        <a:pt x="133906" y="2404"/>
                        <a:pt x="132981" y="2774"/>
                        <a:pt x="132426" y="3329"/>
                      </a:cubicBezTo>
                      <a:cubicBezTo>
                        <a:pt x="131316" y="4439"/>
                        <a:pt x="130762" y="5918"/>
                        <a:pt x="130947" y="7213"/>
                      </a:cubicBezTo>
                      <a:cubicBezTo>
                        <a:pt x="131316" y="9063"/>
                        <a:pt x="131871" y="10912"/>
                        <a:pt x="132796" y="12577"/>
                      </a:cubicBezTo>
                      <a:cubicBezTo>
                        <a:pt x="133536" y="13871"/>
                        <a:pt x="134091" y="15166"/>
                        <a:pt x="134646" y="16461"/>
                      </a:cubicBezTo>
                      <a:cubicBezTo>
                        <a:pt x="135200" y="18125"/>
                        <a:pt x="135755" y="19790"/>
                        <a:pt x="136310" y="21454"/>
                      </a:cubicBezTo>
                      <a:cubicBezTo>
                        <a:pt x="136680" y="23119"/>
                        <a:pt x="137050" y="24968"/>
                        <a:pt x="137420" y="26633"/>
                      </a:cubicBezTo>
                      <a:cubicBezTo>
                        <a:pt x="137605" y="28298"/>
                        <a:pt x="137605" y="29962"/>
                        <a:pt x="137605" y="31627"/>
                      </a:cubicBezTo>
                      <a:cubicBezTo>
                        <a:pt x="137605" y="33291"/>
                        <a:pt x="137605" y="35141"/>
                        <a:pt x="137420" y="36990"/>
                      </a:cubicBezTo>
                      <a:cubicBezTo>
                        <a:pt x="137050" y="39025"/>
                        <a:pt x="136680" y="40874"/>
                        <a:pt x="136125" y="42909"/>
                      </a:cubicBezTo>
                      <a:cubicBezTo>
                        <a:pt x="135385" y="45128"/>
                        <a:pt x="134831" y="47163"/>
                        <a:pt x="133906" y="49382"/>
                      </a:cubicBezTo>
                      <a:cubicBezTo>
                        <a:pt x="133721" y="49937"/>
                        <a:pt x="133351" y="50677"/>
                        <a:pt x="132981" y="51232"/>
                      </a:cubicBezTo>
                      <a:cubicBezTo>
                        <a:pt x="132796" y="51971"/>
                        <a:pt x="132241" y="52711"/>
                        <a:pt x="131871" y="53451"/>
                      </a:cubicBezTo>
                      <a:cubicBezTo>
                        <a:pt x="130947" y="54746"/>
                        <a:pt x="130022" y="56225"/>
                        <a:pt x="129097" y="57520"/>
                      </a:cubicBezTo>
                      <a:cubicBezTo>
                        <a:pt x="128172" y="58445"/>
                        <a:pt x="127433" y="59369"/>
                        <a:pt x="126508" y="60294"/>
                      </a:cubicBezTo>
                      <a:cubicBezTo>
                        <a:pt x="125583" y="61219"/>
                        <a:pt x="124658" y="61959"/>
                        <a:pt x="123733" y="62699"/>
                      </a:cubicBezTo>
                      <a:cubicBezTo>
                        <a:pt x="122809" y="63438"/>
                        <a:pt x="121884" y="64178"/>
                        <a:pt x="120774" y="64733"/>
                      </a:cubicBezTo>
                      <a:cubicBezTo>
                        <a:pt x="119665" y="65288"/>
                        <a:pt x="118740" y="65658"/>
                        <a:pt x="117630" y="66213"/>
                      </a:cubicBezTo>
                      <a:cubicBezTo>
                        <a:pt x="116705" y="66583"/>
                        <a:pt x="115596" y="66952"/>
                        <a:pt x="114486" y="67137"/>
                      </a:cubicBezTo>
                      <a:cubicBezTo>
                        <a:pt x="113376" y="67507"/>
                        <a:pt x="112082" y="67692"/>
                        <a:pt x="111157" y="67877"/>
                      </a:cubicBezTo>
                      <a:cubicBezTo>
                        <a:pt x="110047" y="68062"/>
                        <a:pt x="108567" y="68062"/>
                        <a:pt x="107273" y="68247"/>
                      </a:cubicBezTo>
                      <a:lnTo>
                        <a:pt x="103204" y="68247"/>
                      </a:lnTo>
                      <a:cubicBezTo>
                        <a:pt x="100615" y="68247"/>
                        <a:pt x="98025" y="68247"/>
                        <a:pt x="95436" y="67877"/>
                      </a:cubicBezTo>
                      <a:cubicBezTo>
                        <a:pt x="93771" y="67507"/>
                        <a:pt x="92292" y="67137"/>
                        <a:pt x="90812" y="66583"/>
                      </a:cubicBezTo>
                      <a:cubicBezTo>
                        <a:pt x="88223" y="65288"/>
                        <a:pt x="85818" y="63993"/>
                        <a:pt x="83599" y="62514"/>
                      </a:cubicBezTo>
                      <a:cubicBezTo>
                        <a:pt x="82489" y="61589"/>
                        <a:pt x="81565" y="60849"/>
                        <a:pt x="80825" y="59924"/>
                      </a:cubicBezTo>
                      <a:cubicBezTo>
                        <a:pt x="79715" y="58815"/>
                        <a:pt x="78975" y="57890"/>
                        <a:pt x="78050" y="56780"/>
                      </a:cubicBezTo>
                      <a:cubicBezTo>
                        <a:pt x="77126" y="55485"/>
                        <a:pt x="76201" y="54191"/>
                        <a:pt x="75276" y="52711"/>
                      </a:cubicBezTo>
                      <a:cubicBezTo>
                        <a:pt x="74721" y="52156"/>
                        <a:pt x="74351" y="51417"/>
                        <a:pt x="73982" y="50677"/>
                      </a:cubicBezTo>
                      <a:cubicBezTo>
                        <a:pt x="73797" y="50122"/>
                        <a:pt x="73427" y="49567"/>
                        <a:pt x="73242" y="49012"/>
                      </a:cubicBezTo>
                      <a:cubicBezTo>
                        <a:pt x="72317" y="46978"/>
                        <a:pt x="71762" y="44943"/>
                        <a:pt x="71207" y="42724"/>
                      </a:cubicBezTo>
                      <a:cubicBezTo>
                        <a:pt x="70652" y="40689"/>
                        <a:pt x="70283" y="38840"/>
                        <a:pt x="69913" y="36620"/>
                      </a:cubicBezTo>
                      <a:cubicBezTo>
                        <a:pt x="69543" y="33291"/>
                        <a:pt x="69543" y="29962"/>
                        <a:pt x="69913" y="26633"/>
                      </a:cubicBezTo>
                      <a:cubicBezTo>
                        <a:pt x="70098" y="25153"/>
                        <a:pt x="70467" y="23674"/>
                        <a:pt x="70837" y="22194"/>
                      </a:cubicBezTo>
                      <a:cubicBezTo>
                        <a:pt x="71207" y="20715"/>
                        <a:pt x="71577" y="19420"/>
                        <a:pt x="72132" y="17940"/>
                      </a:cubicBezTo>
                      <a:cubicBezTo>
                        <a:pt x="73057" y="16091"/>
                        <a:pt x="74351" y="14241"/>
                        <a:pt x="75276" y="12207"/>
                      </a:cubicBezTo>
                      <a:cubicBezTo>
                        <a:pt x="75461" y="11837"/>
                        <a:pt x="75831" y="11282"/>
                        <a:pt x="76016" y="10727"/>
                      </a:cubicBezTo>
                      <a:cubicBezTo>
                        <a:pt x="76386" y="9987"/>
                        <a:pt x="76756" y="9063"/>
                        <a:pt x="76941" y="8323"/>
                      </a:cubicBezTo>
                      <a:cubicBezTo>
                        <a:pt x="77126" y="7583"/>
                        <a:pt x="77126" y="6843"/>
                        <a:pt x="77126" y="5918"/>
                      </a:cubicBezTo>
                      <a:cubicBezTo>
                        <a:pt x="76941" y="5179"/>
                        <a:pt x="76756" y="4439"/>
                        <a:pt x="76201" y="3699"/>
                      </a:cubicBezTo>
                      <a:cubicBezTo>
                        <a:pt x="75831" y="2959"/>
                        <a:pt x="75091" y="2404"/>
                        <a:pt x="74351" y="1850"/>
                      </a:cubicBezTo>
                      <a:cubicBezTo>
                        <a:pt x="73797" y="1665"/>
                        <a:pt x="73427" y="1480"/>
                        <a:pt x="72872" y="1295"/>
                      </a:cubicBezTo>
                      <a:lnTo>
                        <a:pt x="72317" y="1110"/>
                      </a:lnTo>
                      <a:cubicBezTo>
                        <a:pt x="71762" y="1110"/>
                        <a:pt x="71022" y="925"/>
                        <a:pt x="70283" y="925"/>
                      </a:cubicBezTo>
                      <a:lnTo>
                        <a:pt x="40875" y="925"/>
                      </a:lnTo>
                      <a:cubicBezTo>
                        <a:pt x="38656" y="925"/>
                        <a:pt x="36251" y="740"/>
                        <a:pt x="34032" y="740"/>
                      </a:cubicBezTo>
                      <a:lnTo>
                        <a:pt x="30518" y="370"/>
                      </a:lnTo>
                      <a:lnTo>
                        <a:pt x="27374" y="185"/>
                      </a:lnTo>
                      <a:cubicBezTo>
                        <a:pt x="24969" y="185"/>
                        <a:pt x="22750" y="0"/>
                        <a:pt x="203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4593725" y="1256500"/>
                  <a:ext cx="1687700" cy="4072425"/>
                </a:xfrm>
                <a:custGeom>
                  <a:rect b="b" l="l" r="r" t="t"/>
                  <a:pathLst>
                    <a:path extrusionOk="0" h="162897" w="67508">
                      <a:moveTo>
                        <a:pt x="65196" y="1"/>
                      </a:moveTo>
                      <a:cubicBezTo>
                        <a:pt x="64040" y="1"/>
                        <a:pt x="62884" y="787"/>
                        <a:pt x="62884" y="2359"/>
                      </a:cubicBezTo>
                      <a:cubicBezTo>
                        <a:pt x="62884" y="6613"/>
                        <a:pt x="62884" y="10866"/>
                        <a:pt x="62884" y="14935"/>
                      </a:cubicBezTo>
                      <a:lnTo>
                        <a:pt x="62884" y="22148"/>
                      </a:lnTo>
                      <a:lnTo>
                        <a:pt x="62884" y="28807"/>
                      </a:lnTo>
                      <a:lnTo>
                        <a:pt x="62884" y="30841"/>
                      </a:lnTo>
                      <a:lnTo>
                        <a:pt x="62329" y="30471"/>
                      </a:lnTo>
                      <a:cubicBezTo>
                        <a:pt x="61404" y="29916"/>
                        <a:pt x="60479" y="29362"/>
                        <a:pt x="59555" y="28992"/>
                      </a:cubicBezTo>
                      <a:cubicBezTo>
                        <a:pt x="58445" y="28437"/>
                        <a:pt x="57335" y="27882"/>
                        <a:pt x="56041" y="27512"/>
                      </a:cubicBezTo>
                      <a:cubicBezTo>
                        <a:pt x="54931" y="27327"/>
                        <a:pt x="53821" y="26957"/>
                        <a:pt x="52711" y="26772"/>
                      </a:cubicBezTo>
                      <a:cubicBezTo>
                        <a:pt x="51602" y="26587"/>
                        <a:pt x="50492" y="26402"/>
                        <a:pt x="49382" y="26217"/>
                      </a:cubicBezTo>
                      <a:cubicBezTo>
                        <a:pt x="48458" y="26032"/>
                        <a:pt x="46793" y="26032"/>
                        <a:pt x="45498" y="25848"/>
                      </a:cubicBezTo>
                      <a:cubicBezTo>
                        <a:pt x="44759" y="25786"/>
                        <a:pt x="43998" y="25765"/>
                        <a:pt x="43231" y="25765"/>
                      </a:cubicBezTo>
                      <a:cubicBezTo>
                        <a:pt x="41697" y="25765"/>
                        <a:pt x="40135" y="25848"/>
                        <a:pt x="38655" y="25848"/>
                      </a:cubicBezTo>
                      <a:lnTo>
                        <a:pt x="35141" y="25848"/>
                      </a:lnTo>
                      <a:cubicBezTo>
                        <a:pt x="33846" y="25848"/>
                        <a:pt x="32552" y="26032"/>
                        <a:pt x="31257" y="26217"/>
                      </a:cubicBezTo>
                      <a:cubicBezTo>
                        <a:pt x="30147" y="26402"/>
                        <a:pt x="28853" y="26772"/>
                        <a:pt x="27743" y="27142"/>
                      </a:cubicBezTo>
                      <a:cubicBezTo>
                        <a:pt x="26818" y="27327"/>
                        <a:pt x="25709" y="27697"/>
                        <a:pt x="24784" y="28067"/>
                      </a:cubicBezTo>
                      <a:cubicBezTo>
                        <a:pt x="23674" y="28437"/>
                        <a:pt x="22194" y="29177"/>
                        <a:pt x="20900" y="29732"/>
                      </a:cubicBezTo>
                      <a:cubicBezTo>
                        <a:pt x="19975" y="30286"/>
                        <a:pt x="18865" y="30656"/>
                        <a:pt x="17941" y="31396"/>
                      </a:cubicBezTo>
                      <a:cubicBezTo>
                        <a:pt x="15721" y="32691"/>
                        <a:pt x="13687" y="34170"/>
                        <a:pt x="11837" y="35835"/>
                      </a:cubicBezTo>
                      <a:cubicBezTo>
                        <a:pt x="8138" y="39349"/>
                        <a:pt x="5179" y="43418"/>
                        <a:pt x="3329" y="48227"/>
                      </a:cubicBezTo>
                      <a:cubicBezTo>
                        <a:pt x="2405" y="50261"/>
                        <a:pt x="1665" y="52481"/>
                        <a:pt x="1110" y="54700"/>
                      </a:cubicBezTo>
                      <a:cubicBezTo>
                        <a:pt x="555" y="57104"/>
                        <a:pt x="185" y="59694"/>
                        <a:pt x="185" y="62098"/>
                      </a:cubicBezTo>
                      <a:cubicBezTo>
                        <a:pt x="0" y="64502"/>
                        <a:pt x="0" y="67092"/>
                        <a:pt x="185" y="69496"/>
                      </a:cubicBezTo>
                      <a:cubicBezTo>
                        <a:pt x="370" y="71900"/>
                        <a:pt x="925" y="74490"/>
                        <a:pt x="1665" y="76894"/>
                      </a:cubicBezTo>
                      <a:cubicBezTo>
                        <a:pt x="2220" y="79114"/>
                        <a:pt x="3144" y="81333"/>
                        <a:pt x="4254" y="83552"/>
                      </a:cubicBezTo>
                      <a:cubicBezTo>
                        <a:pt x="4809" y="84477"/>
                        <a:pt x="5364" y="85402"/>
                        <a:pt x="6104" y="86512"/>
                      </a:cubicBezTo>
                      <a:cubicBezTo>
                        <a:pt x="6659" y="87436"/>
                        <a:pt x="7398" y="88361"/>
                        <a:pt x="8323" y="89286"/>
                      </a:cubicBezTo>
                      <a:cubicBezTo>
                        <a:pt x="9803" y="90950"/>
                        <a:pt x="11467" y="92430"/>
                        <a:pt x="13317" y="93910"/>
                      </a:cubicBezTo>
                      <a:cubicBezTo>
                        <a:pt x="14242" y="94649"/>
                        <a:pt x="15351" y="95389"/>
                        <a:pt x="16461" y="95944"/>
                      </a:cubicBezTo>
                      <a:cubicBezTo>
                        <a:pt x="17386" y="96499"/>
                        <a:pt x="18495" y="97054"/>
                        <a:pt x="19420" y="97424"/>
                      </a:cubicBezTo>
                      <a:cubicBezTo>
                        <a:pt x="20530" y="97979"/>
                        <a:pt x="21825" y="98349"/>
                        <a:pt x="22934" y="98903"/>
                      </a:cubicBezTo>
                      <a:cubicBezTo>
                        <a:pt x="24044" y="99273"/>
                        <a:pt x="24969" y="99458"/>
                        <a:pt x="26078" y="99828"/>
                      </a:cubicBezTo>
                      <a:cubicBezTo>
                        <a:pt x="28483" y="100383"/>
                        <a:pt x="30887" y="100938"/>
                        <a:pt x="33292" y="101123"/>
                      </a:cubicBezTo>
                      <a:cubicBezTo>
                        <a:pt x="35511" y="101308"/>
                        <a:pt x="37730" y="101493"/>
                        <a:pt x="40135" y="101493"/>
                      </a:cubicBezTo>
                      <a:cubicBezTo>
                        <a:pt x="41244" y="101493"/>
                        <a:pt x="42354" y="101308"/>
                        <a:pt x="43464" y="101308"/>
                      </a:cubicBezTo>
                      <a:cubicBezTo>
                        <a:pt x="44759" y="101308"/>
                        <a:pt x="46053" y="100938"/>
                        <a:pt x="47348" y="100753"/>
                      </a:cubicBezTo>
                      <a:cubicBezTo>
                        <a:pt x="49567" y="100383"/>
                        <a:pt x="51787" y="99828"/>
                        <a:pt x="53821" y="98903"/>
                      </a:cubicBezTo>
                      <a:cubicBezTo>
                        <a:pt x="56041" y="98164"/>
                        <a:pt x="58075" y="97054"/>
                        <a:pt x="60110" y="95759"/>
                      </a:cubicBezTo>
                      <a:cubicBezTo>
                        <a:pt x="61034" y="95019"/>
                        <a:pt x="62144" y="94095"/>
                        <a:pt x="63069" y="93355"/>
                      </a:cubicBezTo>
                      <a:lnTo>
                        <a:pt x="63069" y="96129"/>
                      </a:lnTo>
                      <a:cubicBezTo>
                        <a:pt x="63069" y="98349"/>
                        <a:pt x="62884" y="100568"/>
                        <a:pt x="62699" y="102787"/>
                      </a:cubicBezTo>
                      <a:cubicBezTo>
                        <a:pt x="62699" y="105007"/>
                        <a:pt x="62514" y="107226"/>
                        <a:pt x="62514" y="109631"/>
                      </a:cubicBezTo>
                      <a:cubicBezTo>
                        <a:pt x="62329" y="111850"/>
                        <a:pt x="62514" y="114439"/>
                        <a:pt x="62514" y="117029"/>
                      </a:cubicBezTo>
                      <a:lnTo>
                        <a:pt x="62514" y="130900"/>
                      </a:lnTo>
                      <a:cubicBezTo>
                        <a:pt x="62514" y="133119"/>
                        <a:pt x="62514" y="135709"/>
                        <a:pt x="62514" y="137928"/>
                      </a:cubicBezTo>
                      <a:cubicBezTo>
                        <a:pt x="62699" y="140332"/>
                        <a:pt x="62514" y="142552"/>
                        <a:pt x="62514" y="144956"/>
                      </a:cubicBezTo>
                      <a:lnTo>
                        <a:pt x="62514" y="152909"/>
                      </a:lnTo>
                      <a:lnTo>
                        <a:pt x="62514" y="156608"/>
                      </a:lnTo>
                      <a:lnTo>
                        <a:pt x="62514" y="160677"/>
                      </a:lnTo>
                      <a:cubicBezTo>
                        <a:pt x="62514" y="161232"/>
                        <a:pt x="62884" y="161787"/>
                        <a:pt x="63254" y="162342"/>
                      </a:cubicBezTo>
                      <a:cubicBezTo>
                        <a:pt x="63624" y="162712"/>
                        <a:pt x="64178" y="162897"/>
                        <a:pt x="64918" y="162897"/>
                      </a:cubicBezTo>
                      <a:cubicBezTo>
                        <a:pt x="66028" y="162897"/>
                        <a:pt x="67138" y="161972"/>
                        <a:pt x="67138" y="160677"/>
                      </a:cubicBezTo>
                      <a:lnTo>
                        <a:pt x="67138" y="157348"/>
                      </a:lnTo>
                      <a:lnTo>
                        <a:pt x="67138" y="154204"/>
                      </a:lnTo>
                      <a:lnTo>
                        <a:pt x="67138" y="147731"/>
                      </a:lnTo>
                      <a:cubicBezTo>
                        <a:pt x="67138" y="143107"/>
                        <a:pt x="67138" y="138483"/>
                        <a:pt x="66953" y="134044"/>
                      </a:cubicBezTo>
                      <a:cubicBezTo>
                        <a:pt x="66768" y="129420"/>
                        <a:pt x="66768" y="124797"/>
                        <a:pt x="66768" y="119988"/>
                      </a:cubicBezTo>
                      <a:cubicBezTo>
                        <a:pt x="66768" y="115179"/>
                        <a:pt x="66768" y="110555"/>
                        <a:pt x="66953" y="105932"/>
                      </a:cubicBezTo>
                      <a:cubicBezTo>
                        <a:pt x="66953" y="103897"/>
                        <a:pt x="67138" y="101678"/>
                        <a:pt x="67323" y="99643"/>
                      </a:cubicBezTo>
                      <a:cubicBezTo>
                        <a:pt x="67323" y="97609"/>
                        <a:pt x="67508" y="95759"/>
                        <a:pt x="67508" y="93725"/>
                      </a:cubicBezTo>
                      <a:lnTo>
                        <a:pt x="67508" y="90950"/>
                      </a:lnTo>
                      <a:cubicBezTo>
                        <a:pt x="67508" y="90211"/>
                        <a:pt x="67508" y="89656"/>
                        <a:pt x="67508" y="89101"/>
                      </a:cubicBezTo>
                      <a:cubicBezTo>
                        <a:pt x="67323" y="88546"/>
                        <a:pt x="67138" y="87806"/>
                        <a:pt x="66583" y="87436"/>
                      </a:cubicBezTo>
                      <a:cubicBezTo>
                        <a:pt x="66183" y="87036"/>
                        <a:pt x="65591" y="86733"/>
                        <a:pt x="65014" y="86733"/>
                      </a:cubicBezTo>
                      <a:cubicBezTo>
                        <a:pt x="64791" y="86733"/>
                        <a:pt x="64570" y="86778"/>
                        <a:pt x="64363" y="86882"/>
                      </a:cubicBezTo>
                      <a:cubicBezTo>
                        <a:pt x="63809" y="87066"/>
                        <a:pt x="63254" y="87251"/>
                        <a:pt x="62699" y="87806"/>
                      </a:cubicBezTo>
                      <a:lnTo>
                        <a:pt x="61774" y="88731"/>
                      </a:lnTo>
                      <a:cubicBezTo>
                        <a:pt x="61034" y="89286"/>
                        <a:pt x="60294" y="90026"/>
                        <a:pt x="59740" y="90581"/>
                      </a:cubicBezTo>
                      <a:cubicBezTo>
                        <a:pt x="57705" y="92060"/>
                        <a:pt x="55671" y="93170"/>
                        <a:pt x="53451" y="94280"/>
                      </a:cubicBezTo>
                      <a:cubicBezTo>
                        <a:pt x="52157" y="94834"/>
                        <a:pt x="50862" y="95204"/>
                        <a:pt x="49567" y="95574"/>
                      </a:cubicBezTo>
                      <a:cubicBezTo>
                        <a:pt x="48088" y="95944"/>
                        <a:pt x="46608" y="96314"/>
                        <a:pt x="45128" y="96499"/>
                      </a:cubicBezTo>
                      <a:cubicBezTo>
                        <a:pt x="44204" y="96499"/>
                        <a:pt x="43279" y="96684"/>
                        <a:pt x="42354" y="96869"/>
                      </a:cubicBezTo>
                      <a:lnTo>
                        <a:pt x="38840" y="96869"/>
                      </a:lnTo>
                      <a:cubicBezTo>
                        <a:pt x="36621" y="96869"/>
                        <a:pt x="34401" y="96684"/>
                        <a:pt x="32367" y="96499"/>
                      </a:cubicBezTo>
                      <a:cubicBezTo>
                        <a:pt x="28853" y="95944"/>
                        <a:pt x="25524" y="95019"/>
                        <a:pt x="22379" y="93725"/>
                      </a:cubicBezTo>
                      <a:cubicBezTo>
                        <a:pt x="21270" y="93170"/>
                        <a:pt x="20345" y="92800"/>
                        <a:pt x="19235" y="92245"/>
                      </a:cubicBezTo>
                      <a:cubicBezTo>
                        <a:pt x="18310" y="91690"/>
                        <a:pt x="17201" y="90950"/>
                        <a:pt x="16276" y="90211"/>
                      </a:cubicBezTo>
                      <a:cubicBezTo>
                        <a:pt x="14242" y="88731"/>
                        <a:pt x="12392" y="87066"/>
                        <a:pt x="10912" y="85217"/>
                      </a:cubicBezTo>
                      <a:cubicBezTo>
                        <a:pt x="9433" y="83182"/>
                        <a:pt x="8138" y="80963"/>
                        <a:pt x="7213" y="78559"/>
                      </a:cubicBezTo>
                      <a:cubicBezTo>
                        <a:pt x="6843" y="78004"/>
                        <a:pt x="6659" y="77264"/>
                        <a:pt x="6474" y="76524"/>
                      </a:cubicBezTo>
                      <a:cubicBezTo>
                        <a:pt x="6104" y="75969"/>
                        <a:pt x="5919" y="75045"/>
                        <a:pt x="5734" y="74305"/>
                      </a:cubicBezTo>
                      <a:cubicBezTo>
                        <a:pt x="5364" y="72825"/>
                        <a:pt x="4994" y="71346"/>
                        <a:pt x="4809" y="69681"/>
                      </a:cubicBezTo>
                      <a:cubicBezTo>
                        <a:pt x="4809" y="68941"/>
                        <a:pt x="4624" y="68016"/>
                        <a:pt x="4624" y="67277"/>
                      </a:cubicBezTo>
                      <a:cubicBezTo>
                        <a:pt x="4624" y="66352"/>
                        <a:pt x="4624" y="65242"/>
                        <a:pt x="4624" y="64132"/>
                      </a:cubicBezTo>
                      <a:cubicBezTo>
                        <a:pt x="4624" y="62283"/>
                        <a:pt x="4809" y="60618"/>
                        <a:pt x="4994" y="58769"/>
                      </a:cubicBezTo>
                      <a:cubicBezTo>
                        <a:pt x="5179" y="58029"/>
                        <a:pt x="5179" y="57289"/>
                        <a:pt x="5364" y="56734"/>
                      </a:cubicBezTo>
                      <a:cubicBezTo>
                        <a:pt x="5549" y="55995"/>
                        <a:pt x="5919" y="54885"/>
                        <a:pt x="6104" y="53960"/>
                      </a:cubicBezTo>
                      <a:cubicBezTo>
                        <a:pt x="6474" y="52481"/>
                        <a:pt x="7028" y="51001"/>
                        <a:pt x="7583" y="49521"/>
                      </a:cubicBezTo>
                      <a:cubicBezTo>
                        <a:pt x="8138" y="48227"/>
                        <a:pt x="8878" y="46932"/>
                        <a:pt x="9618" y="45822"/>
                      </a:cubicBezTo>
                      <a:cubicBezTo>
                        <a:pt x="10173" y="44713"/>
                        <a:pt x="10912" y="43603"/>
                        <a:pt x="11837" y="42493"/>
                      </a:cubicBezTo>
                      <a:cubicBezTo>
                        <a:pt x="12762" y="41383"/>
                        <a:pt x="13687" y="40459"/>
                        <a:pt x="14611" y="39534"/>
                      </a:cubicBezTo>
                      <a:cubicBezTo>
                        <a:pt x="15536" y="38609"/>
                        <a:pt x="16461" y="37869"/>
                        <a:pt x="17571" y="36945"/>
                      </a:cubicBezTo>
                      <a:cubicBezTo>
                        <a:pt x="22194" y="33615"/>
                        <a:pt x="27373" y="31396"/>
                        <a:pt x="32922" y="30471"/>
                      </a:cubicBezTo>
                      <a:cubicBezTo>
                        <a:pt x="35511" y="30286"/>
                        <a:pt x="38285" y="30286"/>
                        <a:pt x="40875" y="30286"/>
                      </a:cubicBezTo>
                      <a:lnTo>
                        <a:pt x="44759" y="30286"/>
                      </a:lnTo>
                      <a:cubicBezTo>
                        <a:pt x="46053" y="30286"/>
                        <a:pt x="47163" y="30286"/>
                        <a:pt x="48458" y="30471"/>
                      </a:cubicBezTo>
                      <a:cubicBezTo>
                        <a:pt x="49752" y="30656"/>
                        <a:pt x="51232" y="31026"/>
                        <a:pt x="52526" y="31211"/>
                      </a:cubicBezTo>
                      <a:cubicBezTo>
                        <a:pt x="54006" y="31396"/>
                        <a:pt x="55301" y="31951"/>
                        <a:pt x="56595" y="32506"/>
                      </a:cubicBezTo>
                      <a:cubicBezTo>
                        <a:pt x="57520" y="32876"/>
                        <a:pt x="58445" y="33246"/>
                        <a:pt x="59185" y="33615"/>
                      </a:cubicBezTo>
                      <a:lnTo>
                        <a:pt x="61959" y="35280"/>
                      </a:lnTo>
                      <a:cubicBezTo>
                        <a:pt x="62514" y="35650"/>
                        <a:pt x="63069" y="35835"/>
                        <a:pt x="63809" y="36020"/>
                      </a:cubicBezTo>
                      <a:cubicBezTo>
                        <a:pt x="64025" y="36074"/>
                        <a:pt x="64242" y="36096"/>
                        <a:pt x="64454" y="36096"/>
                      </a:cubicBezTo>
                      <a:cubicBezTo>
                        <a:pt x="64966" y="36096"/>
                        <a:pt x="65451" y="35966"/>
                        <a:pt x="65843" y="35835"/>
                      </a:cubicBezTo>
                      <a:cubicBezTo>
                        <a:pt x="66583" y="35280"/>
                        <a:pt x="67138" y="34540"/>
                        <a:pt x="67323" y="33800"/>
                      </a:cubicBezTo>
                      <a:cubicBezTo>
                        <a:pt x="67323" y="33061"/>
                        <a:pt x="67508" y="32506"/>
                        <a:pt x="67508" y="31766"/>
                      </a:cubicBezTo>
                      <a:lnTo>
                        <a:pt x="67508" y="30101"/>
                      </a:lnTo>
                      <a:lnTo>
                        <a:pt x="67508" y="16230"/>
                      </a:lnTo>
                      <a:lnTo>
                        <a:pt x="67508" y="2359"/>
                      </a:lnTo>
                      <a:cubicBezTo>
                        <a:pt x="67508" y="787"/>
                        <a:pt x="66352" y="1"/>
                        <a:pt x="65196"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2587000" y="5239000"/>
                  <a:ext cx="3685175" cy="145400"/>
                </a:xfrm>
                <a:custGeom>
                  <a:rect b="b" l="l" r="r" t="t"/>
                  <a:pathLst>
                    <a:path extrusionOk="0" h="5816" w="147407">
                      <a:moveTo>
                        <a:pt x="69590" y="0"/>
                      </a:moveTo>
                      <a:cubicBezTo>
                        <a:pt x="68042" y="0"/>
                        <a:pt x="66521" y="82"/>
                        <a:pt x="64918" y="82"/>
                      </a:cubicBezTo>
                      <a:lnTo>
                        <a:pt x="50492" y="82"/>
                      </a:lnTo>
                      <a:cubicBezTo>
                        <a:pt x="48088" y="82"/>
                        <a:pt x="45683" y="82"/>
                        <a:pt x="43279" y="267"/>
                      </a:cubicBezTo>
                      <a:cubicBezTo>
                        <a:pt x="42478" y="329"/>
                        <a:pt x="41676" y="350"/>
                        <a:pt x="40875" y="350"/>
                      </a:cubicBezTo>
                      <a:cubicBezTo>
                        <a:pt x="39272" y="350"/>
                        <a:pt x="37669" y="267"/>
                        <a:pt x="36066" y="267"/>
                      </a:cubicBezTo>
                      <a:cubicBezTo>
                        <a:pt x="33662" y="267"/>
                        <a:pt x="31442" y="82"/>
                        <a:pt x="29223" y="82"/>
                      </a:cubicBezTo>
                      <a:lnTo>
                        <a:pt x="22195" y="82"/>
                      </a:lnTo>
                      <a:cubicBezTo>
                        <a:pt x="19790" y="82"/>
                        <a:pt x="17571" y="267"/>
                        <a:pt x="15351" y="452"/>
                      </a:cubicBezTo>
                      <a:cubicBezTo>
                        <a:pt x="13132" y="452"/>
                        <a:pt x="11097" y="637"/>
                        <a:pt x="9063" y="822"/>
                      </a:cubicBezTo>
                      <a:lnTo>
                        <a:pt x="5919" y="1192"/>
                      </a:lnTo>
                      <a:lnTo>
                        <a:pt x="3514" y="1192"/>
                      </a:lnTo>
                      <a:cubicBezTo>
                        <a:pt x="3329" y="1285"/>
                        <a:pt x="3145" y="1331"/>
                        <a:pt x="2983" y="1331"/>
                      </a:cubicBezTo>
                      <a:cubicBezTo>
                        <a:pt x="2821" y="1331"/>
                        <a:pt x="2682" y="1285"/>
                        <a:pt x="2590" y="1192"/>
                      </a:cubicBezTo>
                      <a:lnTo>
                        <a:pt x="1665" y="1192"/>
                      </a:lnTo>
                      <a:cubicBezTo>
                        <a:pt x="740" y="1562"/>
                        <a:pt x="185" y="2487"/>
                        <a:pt x="0" y="3412"/>
                      </a:cubicBezTo>
                      <a:cubicBezTo>
                        <a:pt x="0" y="4706"/>
                        <a:pt x="1110" y="5631"/>
                        <a:pt x="2405" y="5631"/>
                      </a:cubicBezTo>
                      <a:cubicBezTo>
                        <a:pt x="4624" y="5631"/>
                        <a:pt x="7028" y="5446"/>
                        <a:pt x="9248" y="5261"/>
                      </a:cubicBezTo>
                      <a:cubicBezTo>
                        <a:pt x="10358" y="5076"/>
                        <a:pt x="11467" y="5076"/>
                        <a:pt x="12577" y="4891"/>
                      </a:cubicBezTo>
                      <a:cubicBezTo>
                        <a:pt x="13687" y="4891"/>
                        <a:pt x="14612" y="4891"/>
                        <a:pt x="15721" y="4706"/>
                      </a:cubicBezTo>
                      <a:cubicBezTo>
                        <a:pt x="17941" y="4706"/>
                        <a:pt x="20160" y="4521"/>
                        <a:pt x="22379" y="4521"/>
                      </a:cubicBezTo>
                      <a:lnTo>
                        <a:pt x="50862" y="4521"/>
                      </a:lnTo>
                      <a:cubicBezTo>
                        <a:pt x="53081" y="4521"/>
                        <a:pt x="55671" y="4521"/>
                        <a:pt x="58075" y="4336"/>
                      </a:cubicBezTo>
                      <a:lnTo>
                        <a:pt x="72131" y="4336"/>
                      </a:lnTo>
                      <a:cubicBezTo>
                        <a:pt x="74536" y="4336"/>
                        <a:pt x="76755" y="4336"/>
                        <a:pt x="79160" y="4521"/>
                      </a:cubicBezTo>
                      <a:cubicBezTo>
                        <a:pt x="81379" y="4706"/>
                        <a:pt x="83783" y="4891"/>
                        <a:pt x="86188" y="4891"/>
                      </a:cubicBezTo>
                      <a:lnTo>
                        <a:pt x="89887" y="4891"/>
                      </a:lnTo>
                      <a:cubicBezTo>
                        <a:pt x="90996" y="4891"/>
                        <a:pt x="92106" y="4891"/>
                        <a:pt x="93216" y="5076"/>
                      </a:cubicBezTo>
                      <a:cubicBezTo>
                        <a:pt x="95620" y="5076"/>
                        <a:pt x="97840" y="5446"/>
                        <a:pt x="100244" y="5446"/>
                      </a:cubicBezTo>
                      <a:lnTo>
                        <a:pt x="107272" y="5631"/>
                      </a:lnTo>
                      <a:cubicBezTo>
                        <a:pt x="109492" y="5631"/>
                        <a:pt x="111896" y="5816"/>
                        <a:pt x="114115" y="5816"/>
                      </a:cubicBezTo>
                      <a:lnTo>
                        <a:pt x="128357" y="5816"/>
                      </a:lnTo>
                      <a:cubicBezTo>
                        <a:pt x="132426" y="5816"/>
                        <a:pt x="136679" y="5261"/>
                        <a:pt x="140933" y="5076"/>
                      </a:cubicBezTo>
                      <a:lnTo>
                        <a:pt x="145187" y="4891"/>
                      </a:lnTo>
                      <a:cubicBezTo>
                        <a:pt x="145742" y="4891"/>
                        <a:pt x="146297" y="4521"/>
                        <a:pt x="146667" y="4151"/>
                      </a:cubicBezTo>
                      <a:cubicBezTo>
                        <a:pt x="147222" y="3782"/>
                        <a:pt x="147407" y="3227"/>
                        <a:pt x="147407" y="2672"/>
                      </a:cubicBezTo>
                      <a:cubicBezTo>
                        <a:pt x="147407" y="1377"/>
                        <a:pt x="146297" y="267"/>
                        <a:pt x="145187" y="267"/>
                      </a:cubicBezTo>
                      <a:lnTo>
                        <a:pt x="134460" y="1192"/>
                      </a:lnTo>
                      <a:cubicBezTo>
                        <a:pt x="132056" y="1192"/>
                        <a:pt x="130021" y="1377"/>
                        <a:pt x="127802" y="1377"/>
                      </a:cubicBezTo>
                      <a:lnTo>
                        <a:pt x="113930" y="1377"/>
                      </a:lnTo>
                      <a:cubicBezTo>
                        <a:pt x="111526" y="1377"/>
                        <a:pt x="109307" y="1192"/>
                        <a:pt x="106902" y="1192"/>
                      </a:cubicBezTo>
                      <a:lnTo>
                        <a:pt x="100059" y="1007"/>
                      </a:lnTo>
                      <a:cubicBezTo>
                        <a:pt x="97655" y="1007"/>
                        <a:pt x="95435" y="822"/>
                        <a:pt x="93031" y="637"/>
                      </a:cubicBezTo>
                      <a:lnTo>
                        <a:pt x="89702" y="452"/>
                      </a:lnTo>
                      <a:lnTo>
                        <a:pt x="86003" y="452"/>
                      </a:lnTo>
                      <a:lnTo>
                        <a:pt x="78790" y="267"/>
                      </a:lnTo>
                      <a:cubicBezTo>
                        <a:pt x="76570" y="267"/>
                        <a:pt x="74166" y="267"/>
                        <a:pt x="71946" y="82"/>
                      </a:cubicBezTo>
                      <a:cubicBezTo>
                        <a:pt x="71145" y="21"/>
                        <a:pt x="70364" y="0"/>
                        <a:pt x="69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1213725" y="2753450"/>
                  <a:ext cx="138750" cy="1001800"/>
                </a:xfrm>
                <a:custGeom>
                  <a:rect b="b" l="l" r="r" t="t"/>
                  <a:pathLst>
                    <a:path extrusionOk="0" h="40072" w="5550">
                      <a:moveTo>
                        <a:pt x="2405" y="1"/>
                      </a:moveTo>
                      <a:cubicBezTo>
                        <a:pt x="1295" y="1"/>
                        <a:pt x="186" y="740"/>
                        <a:pt x="1" y="1850"/>
                      </a:cubicBezTo>
                      <a:lnTo>
                        <a:pt x="1" y="6474"/>
                      </a:lnTo>
                      <a:cubicBezTo>
                        <a:pt x="1" y="8138"/>
                        <a:pt x="371" y="9803"/>
                        <a:pt x="371" y="11468"/>
                      </a:cubicBezTo>
                      <a:cubicBezTo>
                        <a:pt x="556" y="13132"/>
                        <a:pt x="556" y="14797"/>
                        <a:pt x="556" y="16461"/>
                      </a:cubicBezTo>
                      <a:cubicBezTo>
                        <a:pt x="556" y="17941"/>
                        <a:pt x="556" y="19790"/>
                        <a:pt x="556" y="21640"/>
                      </a:cubicBezTo>
                      <a:cubicBezTo>
                        <a:pt x="556" y="23859"/>
                        <a:pt x="556" y="26264"/>
                        <a:pt x="741" y="28483"/>
                      </a:cubicBezTo>
                      <a:cubicBezTo>
                        <a:pt x="741" y="29778"/>
                        <a:pt x="926" y="30887"/>
                        <a:pt x="926" y="31997"/>
                      </a:cubicBezTo>
                      <a:cubicBezTo>
                        <a:pt x="926" y="32737"/>
                        <a:pt x="926" y="33477"/>
                        <a:pt x="926" y="34402"/>
                      </a:cubicBezTo>
                      <a:cubicBezTo>
                        <a:pt x="741" y="34771"/>
                        <a:pt x="741" y="35141"/>
                        <a:pt x="741" y="35511"/>
                      </a:cubicBezTo>
                      <a:cubicBezTo>
                        <a:pt x="741" y="35881"/>
                        <a:pt x="741" y="36066"/>
                        <a:pt x="741" y="36436"/>
                      </a:cubicBezTo>
                      <a:cubicBezTo>
                        <a:pt x="741" y="36991"/>
                        <a:pt x="741" y="37546"/>
                        <a:pt x="741" y="38286"/>
                      </a:cubicBezTo>
                      <a:cubicBezTo>
                        <a:pt x="741" y="38471"/>
                        <a:pt x="741" y="38840"/>
                        <a:pt x="926" y="39210"/>
                      </a:cubicBezTo>
                      <a:cubicBezTo>
                        <a:pt x="1295" y="39580"/>
                        <a:pt x="1850" y="39950"/>
                        <a:pt x="2405" y="39950"/>
                      </a:cubicBezTo>
                      <a:cubicBezTo>
                        <a:pt x="2635" y="40027"/>
                        <a:pt x="2865" y="40072"/>
                        <a:pt x="3095" y="40072"/>
                      </a:cubicBezTo>
                      <a:cubicBezTo>
                        <a:pt x="3420" y="40072"/>
                        <a:pt x="3745" y="39982"/>
                        <a:pt x="4070" y="39765"/>
                      </a:cubicBezTo>
                      <a:cubicBezTo>
                        <a:pt x="4625" y="39580"/>
                        <a:pt x="4994" y="39210"/>
                        <a:pt x="5179" y="38655"/>
                      </a:cubicBezTo>
                      <a:cubicBezTo>
                        <a:pt x="5179" y="38101"/>
                        <a:pt x="5179" y="37361"/>
                        <a:pt x="5179" y="36806"/>
                      </a:cubicBezTo>
                      <a:cubicBezTo>
                        <a:pt x="5179" y="36251"/>
                        <a:pt x="5179" y="35696"/>
                        <a:pt x="5179" y="35326"/>
                      </a:cubicBezTo>
                      <a:cubicBezTo>
                        <a:pt x="5179" y="34956"/>
                        <a:pt x="5364" y="34402"/>
                        <a:pt x="5549" y="34032"/>
                      </a:cubicBezTo>
                      <a:cubicBezTo>
                        <a:pt x="5549" y="33847"/>
                        <a:pt x="5549" y="33477"/>
                        <a:pt x="5549" y="33107"/>
                      </a:cubicBezTo>
                      <a:lnTo>
                        <a:pt x="5549" y="32737"/>
                      </a:lnTo>
                      <a:cubicBezTo>
                        <a:pt x="5549" y="31257"/>
                        <a:pt x="5549" y="29778"/>
                        <a:pt x="5364" y="28298"/>
                      </a:cubicBezTo>
                      <a:cubicBezTo>
                        <a:pt x="5179" y="24969"/>
                        <a:pt x="5179" y="21825"/>
                        <a:pt x="5364" y="18496"/>
                      </a:cubicBezTo>
                      <a:lnTo>
                        <a:pt x="5364" y="14427"/>
                      </a:lnTo>
                      <a:cubicBezTo>
                        <a:pt x="5364" y="12947"/>
                        <a:pt x="4994" y="11653"/>
                        <a:pt x="4994" y="10358"/>
                      </a:cubicBezTo>
                      <a:cubicBezTo>
                        <a:pt x="4809" y="9063"/>
                        <a:pt x="4809" y="7399"/>
                        <a:pt x="4809" y="5734"/>
                      </a:cubicBezTo>
                      <a:cubicBezTo>
                        <a:pt x="4625" y="4070"/>
                        <a:pt x="4809" y="3145"/>
                        <a:pt x="4809" y="1850"/>
                      </a:cubicBezTo>
                      <a:cubicBezTo>
                        <a:pt x="4625" y="740"/>
                        <a:pt x="3515" y="1"/>
                        <a:pt x="240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37"/>
              <p:cNvGrpSpPr/>
              <p:nvPr/>
            </p:nvGrpSpPr>
            <p:grpSpPr>
              <a:xfrm>
                <a:off x="3391483" y="1772486"/>
                <a:ext cx="784264" cy="786830"/>
                <a:chOff x="1265150" y="238125"/>
                <a:chExt cx="5082725" cy="5099350"/>
              </a:xfrm>
            </p:grpSpPr>
            <p:sp>
              <p:nvSpPr>
                <p:cNvPr id="1076" name="Google Shape;1076;p37"/>
                <p:cNvSpPr/>
                <p:nvPr/>
              </p:nvSpPr>
              <p:spPr>
                <a:xfrm>
                  <a:off x="1265150" y="709625"/>
                  <a:ext cx="1619150" cy="3512775"/>
                </a:xfrm>
                <a:custGeom>
                  <a:rect b="b" l="l" r="r" t="t"/>
                  <a:pathLst>
                    <a:path extrusionOk="0" h="140511" w="64766">
                      <a:moveTo>
                        <a:pt x="2774" y="1"/>
                      </a:moveTo>
                      <a:cubicBezTo>
                        <a:pt x="2497" y="1"/>
                        <a:pt x="2220" y="140"/>
                        <a:pt x="1942" y="278"/>
                      </a:cubicBezTo>
                      <a:lnTo>
                        <a:pt x="1942" y="2636"/>
                      </a:lnTo>
                      <a:cubicBezTo>
                        <a:pt x="1942" y="6103"/>
                        <a:pt x="1804" y="9570"/>
                        <a:pt x="1804" y="13037"/>
                      </a:cubicBezTo>
                      <a:lnTo>
                        <a:pt x="1804" y="18030"/>
                      </a:lnTo>
                      <a:lnTo>
                        <a:pt x="1804" y="19417"/>
                      </a:lnTo>
                      <a:lnTo>
                        <a:pt x="1804" y="23022"/>
                      </a:lnTo>
                      <a:lnTo>
                        <a:pt x="1804" y="26212"/>
                      </a:lnTo>
                      <a:lnTo>
                        <a:pt x="1804" y="29679"/>
                      </a:lnTo>
                      <a:cubicBezTo>
                        <a:pt x="1804" y="31898"/>
                        <a:pt x="1665" y="33978"/>
                        <a:pt x="1387" y="36197"/>
                      </a:cubicBezTo>
                      <a:cubicBezTo>
                        <a:pt x="1387" y="36613"/>
                        <a:pt x="1387" y="36891"/>
                        <a:pt x="1249" y="37307"/>
                      </a:cubicBezTo>
                      <a:lnTo>
                        <a:pt x="971" y="40080"/>
                      </a:lnTo>
                      <a:lnTo>
                        <a:pt x="971" y="44241"/>
                      </a:lnTo>
                      <a:cubicBezTo>
                        <a:pt x="1387" y="43963"/>
                        <a:pt x="1804" y="43547"/>
                        <a:pt x="2220" y="43131"/>
                      </a:cubicBezTo>
                      <a:cubicBezTo>
                        <a:pt x="2774" y="42299"/>
                        <a:pt x="3329" y="41328"/>
                        <a:pt x="3745" y="40219"/>
                      </a:cubicBezTo>
                      <a:cubicBezTo>
                        <a:pt x="4022" y="39526"/>
                        <a:pt x="4300" y="38693"/>
                        <a:pt x="4438" y="37861"/>
                      </a:cubicBezTo>
                      <a:cubicBezTo>
                        <a:pt x="4577" y="36891"/>
                        <a:pt x="4716" y="35920"/>
                        <a:pt x="4855" y="34949"/>
                      </a:cubicBezTo>
                      <a:cubicBezTo>
                        <a:pt x="4855" y="34810"/>
                        <a:pt x="4855" y="34672"/>
                        <a:pt x="4855" y="34533"/>
                      </a:cubicBezTo>
                      <a:cubicBezTo>
                        <a:pt x="4993" y="32869"/>
                        <a:pt x="4993" y="31343"/>
                        <a:pt x="4993" y="29679"/>
                      </a:cubicBezTo>
                      <a:lnTo>
                        <a:pt x="4993" y="27321"/>
                      </a:lnTo>
                      <a:lnTo>
                        <a:pt x="4993" y="27044"/>
                      </a:lnTo>
                      <a:lnTo>
                        <a:pt x="4993" y="25241"/>
                      </a:lnTo>
                      <a:lnTo>
                        <a:pt x="4993" y="20249"/>
                      </a:lnTo>
                      <a:lnTo>
                        <a:pt x="4993" y="19139"/>
                      </a:lnTo>
                      <a:cubicBezTo>
                        <a:pt x="4993" y="16227"/>
                        <a:pt x="4993" y="13453"/>
                        <a:pt x="4855" y="10679"/>
                      </a:cubicBezTo>
                      <a:cubicBezTo>
                        <a:pt x="4716" y="7906"/>
                        <a:pt x="4577" y="4716"/>
                        <a:pt x="4577" y="1804"/>
                      </a:cubicBezTo>
                      <a:cubicBezTo>
                        <a:pt x="4577" y="833"/>
                        <a:pt x="3745" y="1"/>
                        <a:pt x="2774" y="1"/>
                      </a:cubicBezTo>
                      <a:close/>
                      <a:moveTo>
                        <a:pt x="694" y="73364"/>
                      </a:moveTo>
                      <a:lnTo>
                        <a:pt x="694" y="79744"/>
                      </a:lnTo>
                      <a:lnTo>
                        <a:pt x="694" y="84459"/>
                      </a:lnTo>
                      <a:lnTo>
                        <a:pt x="694" y="88342"/>
                      </a:lnTo>
                      <a:cubicBezTo>
                        <a:pt x="694" y="88481"/>
                        <a:pt x="694" y="88481"/>
                        <a:pt x="694" y="88619"/>
                      </a:cubicBezTo>
                      <a:lnTo>
                        <a:pt x="694" y="91116"/>
                      </a:lnTo>
                      <a:cubicBezTo>
                        <a:pt x="694" y="94583"/>
                        <a:pt x="833" y="98050"/>
                        <a:pt x="833" y="101656"/>
                      </a:cubicBezTo>
                      <a:cubicBezTo>
                        <a:pt x="833" y="103042"/>
                        <a:pt x="833" y="104429"/>
                        <a:pt x="694" y="105816"/>
                      </a:cubicBezTo>
                      <a:lnTo>
                        <a:pt x="694" y="106925"/>
                      </a:lnTo>
                      <a:cubicBezTo>
                        <a:pt x="694" y="108590"/>
                        <a:pt x="694" y="110393"/>
                        <a:pt x="555" y="112057"/>
                      </a:cubicBezTo>
                      <a:cubicBezTo>
                        <a:pt x="417" y="113860"/>
                        <a:pt x="278" y="115524"/>
                        <a:pt x="278" y="117327"/>
                      </a:cubicBezTo>
                      <a:cubicBezTo>
                        <a:pt x="139" y="118991"/>
                        <a:pt x="139" y="120794"/>
                        <a:pt x="1" y="122458"/>
                      </a:cubicBezTo>
                      <a:cubicBezTo>
                        <a:pt x="1" y="124261"/>
                        <a:pt x="1" y="125786"/>
                        <a:pt x="1" y="127589"/>
                      </a:cubicBezTo>
                      <a:cubicBezTo>
                        <a:pt x="139" y="128421"/>
                        <a:pt x="139" y="129253"/>
                        <a:pt x="278" y="130086"/>
                      </a:cubicBezTo>
                      <a:cubicBezTo>
                        <a:pt x="278" y="131056"/>
                        <a:pt x="694" y="132027"/>
                        <a:pt x="1387" y="132859"/>
                      </a:cubicBezTo>
                      <a:cubicBezTo>
                        <a:pt x="2081" y="133691"/>
                        <a:pt x="3052" y="134246"/>
                        <a:pt x="4022" y="134385"/>
                      </a:cubicBezTo>
                      <a:cubicBezTo>
                        <a:pt x="4438" y="134523"/>
                        <a:pt x="4716" y="134662"/>
                        <a:pt x="5132" y="134662"/>
                      </a:cubicBezTo>
                      <a:cubicBezTo>
                        <a:pt x="5687" y="134662"/>
                        <a:pt x="6241" y="134939"/>
                        <a:pt x="6657" y="134939"/>
                      </a:cubicBezTo>
                      <a:cubicBezTo>
                        <a:pt x="7834" y="135038"/>
                        <a:pt x="9011" y="135136"/>
                        <a:pt x="10188" y="135136"/>
                      </a:cubicBezTo>
                      <a:cubicBezTo>
                        <a:pt x="10675" y="135136"/>
                        <a:pt x="11163" y="135119"/>
                        <a:pt x="11650" y="135078"/>
                      </a:cubicBezTo>
                      <a:lnTo>
                        <a:pt x="16920" y="135078"/>
                      </a:lnTo>
                      <a:lnTo>
                        <a:pt x="22051" y="134939"/>
                      </a:lnTo>
                      <a:cubicBezTo>
                        <a:pt x="23854" y="134939"/>
                        <a:pt x="25518" y="134801"/>
                        <a:pt x="27321" y="134662"/>
                      </a:cubicBezTo>
                      <a:cubicBezTo>
                        <a:pt x="28985" y="134523"/>
                        <a:pt x="30649" y="134523"/>
                        <a:pt x="32314" y="134385"/>
                      </a:cubicBezTo>
                      <a:lnTo>
                        <a:pt x="37306" y="134385"/>
                      </a:lnTo>
                      <a:cubicBezTo>
                        <a:pt x="38138" y="134385"/>
                        <a:pt x="38970" y="134246"/>
                        <a:pt x="39664" y="134246"/>
                      </a:cubicBezTo>
                      <a:lnTo>
                        <a:pt x="52423" y="134246"/>
                      </a:lnTo>
                      <a:lnTo>
                        <a:pt x="54919" y="134385"/>
                      </a:lnTo>
                      <a:cubicBezTo>
                        <a:pt x="55890" y="134385"/>
                        <a:pt x="56722" y="134523"/>
                        <a:pt x="57693" y="134662"/>
                      </a:cubicBezTo>
                      <a:cubicBezTo>
                        <a:pt x="58247" y="134662"/>
                        <a:pt x="58663" y="134801"/>
                        <a:pt x="59218" y="134939"/>
                      </a:cubicBezTo>
                      <a:cubicBezTo>
                        <a:pt x="59495" y="135217"/>
                        <a:pt x="59773" y="135633"/>
                        <a:pt x="60050" y="135910"/>
                      </a:cubicBezTo>
                      <a:cubicBezTo>
                        <a:pt x="60327" y="136326"/>
                        <a:pt x="60605" y="136604"/>
                        <a:pt x="60744" y="137020"/>
                      </a:cubicBezTo>
                      <a:cubicBezTo>
                        <a:pt x="60882" y="137713"/>
                        <a:pt x="61021" y="138268"/>
                        <a:pt x="61160" y="138823"/>
                      </a:cubicBezTo>
                      <a:cubicBezTo>
                        <a:pt x="61241" y="139882"/>
                        <a:pt x="62137" y="140511"/>
                        <a:pt x="63003" y="140511"/>
                      </a:cubicBezTo>
                      <a:cubicBezTo>
                        <a:pt x="63610" y="140511"/>
                        <a:pt x="64202" y="140202"/>
                        <a:pt x="64488" y="139516"/>
                      </a:cubicBezTo>
                      <a:cubicBezTo>
                        <a:pt x="64765" y="138961"/>
                        <a:pt x="64765" y="138268"/>
                        <a:pt x="64765" y="137713"/>
                      </a:cubicBezTo>
                      <a:cubicBezTo>
                        <a:pt x="64765" y="137297"/>
                        <a:pt x="64627" y="137020"/>
                        <a:pt x="64627" y="136742"/>
                      </a:cubicBezTo>
                      <a:cubicBezTo>
                        <a:pt x="64349" y="135910"/>
                        <a:pt x="64072" y="135078"/>
                        <a:pt x="63517" y="134385"/>
                      </a:cubicBezTo>
                      <a:cubicBezTo>
                        <a:pt x="63378" y="133969"/>
                        <a:pt x="62962" y="133553"/>
                        <a:pt x="62685" y="133275"/>
                      </a:cubicBezTo>
                      <a:lnTo>
                        <a:pt x="62269" y="132859"/>
                      </a:lnTo>
                      <a:cubicBezTo>
                        <a:pt x="61992" y="132443"/>
                        <a:pt x="61714" y="132166"/>
                        <a:pt x="61298" y="131888"/>
                      </a:cubicBezTo>
                      <a:cubicBezTo>
                        <a:pt x="60744" y="131611"/>
                        <a:pt x="60189" y="131472"/>
                        <a:pt x="59634" y="131334"/>
                      </a:cubicBezTo>
                      <a:cubicBezTo>
                        <a:pt x="59218" y="131334"/>
                        <a:pt x="58663" y="131195"/>
                        <a:pt x="58109" y="131195"/>
                      </a:cubicBezTo>
                      <a:cubicBezTo>
                        <a:pt x="57276" y="131056"/>
                        <a:pt x="56444" y="130918"/>
                        <a:pt x="55612" y="130918"/>
                      </a:cubicBezTo>
                      <a:cubicBezTo>
                        <a:pt x="54919" y="130918"/>
                        <a:pt x="54225" y="130779"/>
                        <a:pt x="53393" y="130779"/>
                      </a:cubicBezTo>
                      <a:lnTo>
                        <a:pt x="43408" y="130779"/>
                      </a:lnTo>
                      <a:cubicBezTo>
                        <a:pt x="41744" y="130779"/>
                        <a:pt x="40080" y="130779"/>
                        <a:pt x="38416" y="130918"/>
                      </a:cubicBezTo>
                      <a:cubicBezTo>
                        <a:pt x="37584" y="130918"/>
                        <a:pt x="36751" y="131056"/>
                        <a:pt x="35919" y="131056"/>
                      </a:cubicBezTo>
                      <a:lnTo>
                        <a:pt x="33284" y="131056"/>
                      </a:lnTo>
                      <a:cubicBezTo>
                        <a:pt x="31482" y="131056"/>
                        <a:pt x="29956" y="131195"/>
                        <a:pt x="28292" y="131195"/>
                      </a:cubicBezTo>
                      <a:lnTo>
                        <a:pt x="25796" y="131472"/>
                      </a:lnTo>
                      <a:cubicBezTo>
                        <a:pt x="24825" y="131472"/>
                        <a:pt x="23993" y="131611"/>
                        <a:pt x="23161" y="131611"/>
                      </a:cubicBezTo>
                      <a:lnTo>
                        <a:pt x="17891" y="131750"/>
                      </a:lnTo>
                      <a:lnTo>
                        <a:pt x="12759" y="131750"/>
                      </a:lnTo>
                      <a:cubicBezTo>
                        <a:pt x="10957" y="131750"/>
                        <a:pt x="9292" y="131750"/>
                        <a:pt x="7628" y="131611"/>
                      </a:cubicBezTo>
                      <a:lnTo>
                        <a:pt x="6935" y="131611"/>
                      </a:lnTo>
                      <a:cubicBezTo>
                        <a:pt x="6241" y="131472"/>
                        <a:pt x="5409" y="131334"/>
                        <a:pt x="4716" y="131056"/>
                      </a:cubicBezTo>
                      <a:lnTo>
                        <a:pt x="4161" y="130779"/>
                      </a:lnTo>
                      <a:cubicBezTo>
                        <a:pt x="4022" y="130363"/>
                        <a:pt x="3884" y="129947"/>
                        <a:pt x="3884" y="129531"/>
                      </a:cubicBezTo>
                      <a:cubicBezTo>
                        <a:pt x="3745" y="128005"/>
                        <a:pt x="3745" y="126480"/>
                        <a:pt x="3745" y="125093"/>
                      </a:cubicBezTo>
                      <a:cubicBezTo>
                        <a:pt x="3745" y="123290"/>
                        <a:pt x="3745" y="121626"/>
                        <a:pt x="3884" y="119823"/>
                      </a:cubicBezTo>
                      <a:cubicBezTo>
                        <a:pt x="3884" y="118159"/>
                        <a:pt x="4022" y="116356"/>
                        <a:pt x="4022" y="114692"/>
                      </a:cubicBezTo>
                      <a:cubicBezTo>
                        <a:pt x="4161" y="112889"/>
                        <a:pt x="4300" y="111225"/>
                        <a:pt x="4300" y="109560"/>
                      </a:cubicBezTo>
                      <a:cubicBezTo>
                        <a:pt x="4438" y="107896"/>
                        <a:pt x="4438" y="105955"/>
                        <a:pt x="4577" y="104152"/>
                      </a:cubicBezTo>
                      <a:cubicBezTo>
                        <a:pt x="4577" y="102349"/>
                        <a:pt x="4577" y="100685"/>
                        <a:pt x="4577" y="98882"/>
                      </a:cubicBezTo>
                      <a:cubicBezTo>
                        <a:pt x="4577" y="97218"/>
                        <a:pt x="4577" y="95415"/>
                        <a:pt x="4438" y="93751"/>
                      </a:cubicBezTo>
                      <a:cubicBezTo>
                        <a:pt x="4300" y="91948"/>
                        <a:pt x="4438" y="90284"/>
                        <a:pt x="4438" y="88481"/>
                      </a:cubicBezTo>
                      <a:cubicBezTo>
                        <a:pt x="4438" y="86678"/>
                        <a:pt x="4300" y="85014"/>
                        <a:pt x="4161" y="83349"/>
                      </a:cubicBezTo>
                      <a:cubicBezTo>
                        <a:pt x="4161" y="81408"/>
                        <a:pt x="3884" y="79605"/>
                        <a:pt x="3329" y="77802"/>
                      </a:cubicBezTo>
                      <a:cubicBezTo>
                        <a:pt x="2913" y="76138"/>
                        <a:pt x="1942" y="74612"/>
                        <a:pt x="694" y="73364"/>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2638100" y="2779475"/>
                  <a:ext cx="2478975" cy="2558000"/>
                </a:xfrm>
                <a:custGeom>
                  <a:rect b="b" l="l" r="r" t="t"/>
                  <a:pathLst>
                    <a:path extrusionOk="0" h="102320" w="99159">
                      <a:moveTo>
                        <a:pt x="95276" y="1"/>
                      </a:moveTo>
                      <a:lnTo>
                        <a:pt x="95276" y="1110"/>
                      </a:lnTo>
                      <a:lnTo>
                        <a:pt x="95414" y="971"/>
                      </a:lnTo>
                      <a:lnTo>
                        <a:pt x="95414" y="3468"/>
                      </a:lnTo>
                      <a:cubicBezTo>
                        <a:pt x="95414" y="5271"/>
                        <a:pt x="95414" y="6935"/>
                        <a:pt x="95553" y="8738"/>
                      </a:cubicBezTo>
                      <a:cubicBezTo>
                        <a:pt x="95692" y="10402"/>
                        <a:pt x="95830" y="12205"/>
                        <a:pt x="95830" y="13869"/>
                      </a:cubicBezTo>
                      <a:cubicBezTo>
                        <a:pt x="95969" y="17336"/>
                        <a:pt x="95830" y="20803"/>
                        <a:pt x="95830" y="24270"/>
                      </a:cubicBezTo>
                      <a:lnTo>
                        <a:pt x="95830" y="34394"/>
                      </a:lnTo>
                      <a:cubicBezTo>
                        <a:pt x="95830" y="35642"/>
                        <a:pt x="95830" y="37029"/>
                        <a:pt x="95692" y="38277"/>
                      </a:cubicBezTo>
                      <a:cubicBezTo>
                        <a:pt x="95692" y="39525"/>
                        <a:pt x="95692" y="40773"/>
                        <a:pt x="95553" y="41883"/>
                      </a:cubicBezTo>
                      <a:cubicBezTo>
                        <a:pt x="95553" y="43131"/>
                        <a:pt x="95553" y="44518"/>
                        <a:pt x="95553" y="45766"/>
                      </a:cubicBezTo>
                      <a:lnTo>
                        <a:pt x="95553" y="47430"/>
                      </a:lnTo>
                      <a:lnTo>
                        <a:pt x="95553" y="48817"/>
                      </a:lnTo>
                      <a:cubicBezTo>
                        <a:pt x="95276" y="48956"/>
                        <a:pt x="94998" y="48956"/>
                        <a:pt x="94860" y="48956"/>
                      </a:cubicBezTo>
                      <a:cubicBezTo>
                        <a:pt x="93473" y="49233"/>
                        <a:pt x="91947" y="49233"/>
                        <a:pt x="90560" y="49372"/>
                      </a:cubicBezTo>
                      <a:cubicBezTo>
                        <a:pt x="89174" y="49372"/>
                        <a:pt x="87509" y="49510"/>
                        <a:pt x="85845" y="49510"/>
                      </a:cubicBezTo>
                      <a:lnTo>
                        <a:pt x="75444" y="49510"/>
                      </a:lnTo>
                      <a:cubicBezTo>
                        <a:pt x="71977" y="49510"/>
                        <a:pt x="68649" y="49510"/>
                        <a:pt x="65320" y="49649"/>
                      </a:cubicBezTo>
                      <a:lnTo>
                        <a:pt x="55058" y="49649"/>
                      </a:lnTo>
                      <a:cubicBezTo>
                        <a:pt x="52746" y="49649"/>
                        <a:pt x="50497" y="49588"/>
                        <a:pt x="48267" y="49588"/>
                      </a:cubicBezTo>
                      <a:cubicBezTo>
                        <a:pt x="47153" y="49588"/>
                        <a:pt x="46043" y="49603"/>
                        <a:pt x="44934" y="49649"/>
                      </a:cubicBezTo>
                      <a:cubicBezTo>
                        <a:pt x="43963" y="49649"/>
                        <a:pt x="42992" y="49788"/>
                        <a:pt x="42160" y="49927"/>
                      </a:cubicBezTo>
                      <a:cubicBezTo>
                        <a:pt x="41190" y="50065"/>
                        <a:pt x="40219" y="50620"/>
                        <a:pt x="39387" y="51313"/>
                      </a:cubicBezTo>
                      <a:cubicBezTo>
                        <a:pt x="38971" y="51591"/>
                        <a:pt x="38693" y="52007"/>
                        <a:pt x="38416" y="52284"/>
                      </a:cubicBezTo>
                      <a:cubicBezTo>
                        <a:pt x="38139" y="52839"/>
                        <a:pt x="37861" y="53532"/>
                        <a:pt x="37584" y="54087"/>
                      </a:cubicBezTo>
                      <a:cubicBezTo>
                        <a:pt x="37306" y="54919"/>
                        <a:pt x="37168" y="55613"/>
                        <a:pt x="37029" y="56445"/>
                      </a:cubicBezTo>
                      <a:cubicBezTo>
                        <a:pt x="36890" y="57831"/>
                        <a:pt x="36890" y="59218"/>
                        <a:pt x="37029" y="60605"/>
                      </a:cubicBezTo>
                      <a:cubicBezTo>
                        <a:pt x="37168" y="61299"/>
                        <a:pt x="37306" y="62131"/>
                        <a:pt x="37445" y="62824"/>
                      </a:cubicBezTo>
                      <a:cubicBezTo>
                        <a:pt x="37584" y="63517"/>
                        <a:pt x="37861" y="64350"/>
                        <a:pt x="38139" y="65043"/>
                      </a:cubicBezTo>
                      <a:cubicBezTo>
                        <a:pt x="38416" y="65598"/>
                        <a:pt x="38693" y="66152"/>
                        <a:pt x="39109" y="66707"/>
                      </a:cubicBezTo>
                      <a:cubicBezTo>
                        <a:pt x="39387" y="67262"/>
                        <a:pt x="39803" y="67817"/>
                        <a:pt x="40080" y="68371"/>
                      </a:cubicBezTo>
                      <a:cubicBezTo>
                        <a:pt x="40773" y="69342"/>
                        <a:pt x="41328" y="70452"/>
                        <a:pt x="41883" y="71561"/>
                      </a:cubicBezTo>
                      <a:cubicBezTo>
                        <a:pt x="42160" y="72254"/>
                        <a:pt x="42299" y="72948"/>
                        <a:pt x="42576" y="73503"/>
                      </a:cubicBezTo>
                      <a:cubicBezTo>
                        <a:pt x="42715" y="74196"/>
                        <a:pt x="42854" y="74751"/>
                        <a:pt x="42854" y="75444"/>
                      </a:cubicBezTo>
                      <a:cubicBezTo>
                        <a:pt x="42992" y="76554"/>
                        <a:pt x="42992" y="77663"/>
                        <a:pt x="42992" y="78911"/>
                      </a:cubicBezTo>
                      <a:cubicBezTo>
                        <a:pt x="42992" y="80021"/>
                        <a:pt x="42992" y="81130"/>
                        <a:pt x="42854" y="82378"/>
                      </a:cubicBezTo>
                      <a:cubicBezTo>
                        <a:pt x="42854" y="82656"/>
                        <a:pt x="42715" y="83072"/>
                        <a:pt x="42576" y="83488"/>
                      </a:cubicBezTo>
                      <a:cubicBezTo>
                        <a:pt x="42576" y="83765"/>
                        <a:pt x="42299" y="84181"/>
                        <a:pt x="42299" y="84459"/>
                      </a:cubicBezTo>
                      <a:cubicBezTo>
                        <a:pt x="41328" y="86539"/>
                        <a:pt x="40219" y="88480"/>
                        <a:pt x="38971" y="90283"/>
                      </a:cubicBezTo>
                      <a:cubicBezTo>
                        <a:pt x="37584" y="91947"/>
                        <a:pt x="36058" y="93612"/>
                        <a:pt x="34394" y="94998"/>
                      </a:cubicBezTo>
                      <a:cubicBezTo>
                        <a:pt x="33701" y="95553"/>
                        <a:pt x="33007" y="95969"/>
                        <a:pt x="32175" y="96524"/>
                      </a:cubicBezTo>
                      <a:cubicBezTo>
                        <a:pt x="31482" y="96940"/>
                        <a:pt x="30650" y="97356"/>
                        <a:pt x="29818" y="97633"/>
                      </a:cubicBezTo>
                      <a:cubicBezTo>
                        <a:pt x="28431" y="98188"/>
                        <a:pt x="26905" y="98466"/>
                        <a:pt x="25380" y="98743"/>
                      </a:cubicBezTo>
                      <a:cubicBezTo>
                        <a:pt x="24340" y="98882"/>
                        <a:pt x="23299" y="98951"/>
                        <a:pt x="22259" y="98951"/>
                      </a:cubicBezTo>
                      <a:cubicBezTo>
                        <a:pt x="21219" y="98951"/>
                        <a:pt x="20179" y="98882"/>
                        <a:pt x="19139" y="98743"/>
                      </a:cubicBezTo>
                      <a:cubicBezTo>
                        <a:pt x="17614" y="98466"/>
                        <a:pt x="15949" y="98188"/>
                        <a:pt x="14563" y="97495"/>
                      </a:cubicBezTo>
                      <a:cubicBezTo>
                        <a:pt x="13592" y="97217"/>
                        <a:pt x="12760" y="96663"/>
                        <a:pt x="11928" y="96247"/>
                      </a:cubicBezTo>
                      <a:cubicBezTo>
                        <a:pt x="10957" y="95692"/>
                        <a:pt x="10125" y="95137"/>
                        <a:pt x="9293" y="94582"/>
                      </a:cubicBezTo>
                      <a:cubicBezTo>
                        <a:pt x="9015" y="94305"/>
                        <a:pt x="8738" y="94028"/>
                        <a:pt x="8460" y="93750"/>
                      </a:cubicBezTo>
                      <a:cubicBezTo>
                        <a:pt x="8183" y="93473"/>
                        <a:pt x="7906" y="93196"/>
                        <a:pt x="7628" y="92918"/>
                      </a:cubicBezTo>
                      <a:cubicBezTo>
                        <a:pt x="7074" y="92086"/>
                        <a:pt x="6519" y="91254"/>
                        <a:pt x="6103" y="90422"/>
                      </a:cubicBezTo>
                      <a:cubicBezTo>
                        <a:pt x="5548" y="89590"/>
                        <a:pt x="5132" y="88758"/>
                        <a:pt x="4716" y="87926"/>
                      </a:cubicBezTo>
                      <a:cubicBezTo>
                        <a:pt x="4439" y="87232"/>
                        <a:pt x="4161" y="86539"/>
                        <a:pt x="4023" y="85845"/>
                      </a:cubicBezTo>
                      <a:cubicBezTo>
                        <a:pt x="3884" y="85152"/>
                        <a:pt x="3745" y="84320"/>
                        <a:pt x="3607" y="83626"/>
                      </a:cubicBezTo>
                      <a:cubicBezTo>
                        <a:pt x="3329" y="81130"/>
                        <a:pt x="3329" y="78634"/>
                        <a:pt x="3745" y="76138"/>
                      </a:cubicBezTo>
                      <a:cubicBezTo>
                        <a:pt x="3884" y="74473"/>
                        <a:pt x="4300" y="72809"/>
                        <a:pt x="4855" y="71284"/>
                      </a:cubicBezTo>
                      <a:cubicBezTo>
                        <a:pt x="5409" y="69620"/>
                        <a:pt x="5964" y="68094"/>
                        <a:pt x="6658" y="66568"/>
                      </a:cubicBezTo>
                      <a:lnTo>
                        <a:pt x="6796" y="66291"/>
                      </a:lnTo>
                      <a:cubicBezTo>
                        <a:pt x="6796" y="66430"/>
                        <a:pt x="6796" y="66430"/>
                        <a:pt x="6796" y="66568"/>
                      </a:cubicBezTo>
                      <a:cubicBezTo>
                        <a:pt x="7490" y="64766"/>
                        <a:pt x="8183" y="63240"/>
                        <a:pt x="8738" y="61576"/>
                      </a:cubicBezTo>
                      <a:cubicBezTo>
                        <a:pt x="9015" y="60744"/>
                        <a:pt x="9293" y="59912"/>
                        <a:pt x="9570" y="59080"/>
                      </a:cubicBezTo>
                      <a:cubicBezTo>
                        <a:pt x="9847" y="58109"/>
                        <a:pt x="9986" y="57138"/>
                        <a:pt x="9986" y="56167"/>
                      </a:cubicBezTo>
                      <a:cubicBezTo>
                        <a:pt x="9891" y="55125"/>
                        <a:pt x="9084" y="54471"/>
                        <a:pt x="8229" y="54471"/>
                      </a:cubicBezTo>
                      <a:cubicBezTo>
                        <a:pt x="7832" y="54471"/>
                        <a:pt x="7425" y="54612"/>
                        <a:pt x="7074" y="54919"/>
                      </a:cubicBezTo>
                      <a:cubicBezTo>
                        <a:pt x="6796" y="55196"/>
                        <a:pt x="6658" y="55613"/>
                        <a:pt x="6658" y="56167"/>
                      </a:cubicBezTo>
                      <a:lnTo>
                        <a:pt x="6658" y="57277"/>
                      </a:lnTo>
                      <a:cubicBezTo>
                        <a:pt x="6380" y="58109"/>
                        <a:pt x="6242" y="58941"/>
                        <a:pt x="5964" y="59773"/>
                      </a:cubicBezTo>
                      <a:cubicBezTo>
                        <a:pt x="5687" y="60605"/>
                        <a:pt x="5409" y="61437"/>
                        <a:pt x="4993" y="62131"/>
                      </a:cubicBezTo>
                      <a:cubicBezTo>
                        <a:pt x="4439" y="63795"/>
                        <a:pt x="3745" y="65320"/>
                        <a:pt x="3052" y="66985"/>
                      </a:cubicBezTo>
                      <a:cubicBezTo>
                        <a:pt x="2358" y="68510"/>
                        <a:pt x="1804" y="70174"/>
                        <a:pt x="1249" y="71838"/>
                      </a:cubicBezTo>
                      <a:cubicBezTo>
                        <a:pt x="278" y="75306"/>
                        <a:pt x="1" y="78911"/>
                        <a:pt x="278" y="82517"/>
                      </a:cubicBezTo>
                      <a:cubicBezTo>
                        <a:pt x="278" y="84320"/>
                        <a:pt x="694" y="86123"/>
                        <a:pt x="1249" y="87787"/>
                      </a:cubicBezTo>
                      <a:cubicBezTo>
                        <a:pt x="1804" y="89451"/>
                        <a:pt x="2636" y="91115"/>
                        <a:pt x="3607" y="92641"/>
                      </a:cubicBezTo>
                      <a:cubicBezTo>
                        <a:pt x="4023" y="93473"/>
                        <a:pt x="4577" y="94305"/>
                        <a:pt x="5271" y="94998"/>
                      </a:cubicBezTo>
                      <a:cubicBezTo>
                        <a:pt x="5687" y="95692"/>
                        <a:pt x="6242" y="96247"/>
                        <a:pt x="6935" y="96801"/>
                      </a:cubicBezTo>
                      <a:cubicBezTo>
                        <a:pt x="8322" y="97911"/>
                        <a:pt x="9709" y="98882"/>
                        <a:pt x="11234" y="99714"/>
                      </a:cubicBezTo>
                      <a:cubicBezTo>
                        <a:pt x="12760" y="100546"/>
                        <a:pt x="14424" y="101101"/>
                        <a:pt x="16227" y="101655"/>
                      </a:cubicBezTo>
                      <a:cubicBezTo>
                        <a:pt x="18212" y="102113"/>
                        <a:pt x="20239" y="102319"/>
                        <a:pt x="22262" y="102319"/>
                      </a:cubicBezTo>
                      <a:cubicBezTo>
                        <a:pt x="23913" y="102319"/>
                        <a:pt x="25562" y="102182"/>
                        <a:pt x="27183" y="101933"/>
                      </a:cubicBezTo>
                      <a:cubicBezTo>
                        <a:pt x="28015" y="101794"/>
                        <a:pt x="28847" y="101517"/>
                        <a:pt x="29679" y="101239"/>
                      </a:cubicBezTo>
                      <a:cubicBezTo>
                        <a:pt x="30650" y="100962"/>
                        <a:pt x="31482" y="100684"/>
                        <a:pt x="32453" y="100268"/>
                      </a:cubicBezTo>
                      <a:cubicBezTo>
                        <a:pt x="34117" y="99436"/>
                        <a:pt x="35642" y="98466"/>
                        <a:pt x="37029" y="97356"/>
                      </a:cubicBezTo>
                      <a:cubicBezTo>
                        <a:pt x="37722" y="96801"/>
                        <a:pt x="38277" y="96247"/>
                        <a:pt x="38971" y="95553"/>
                      </a:cubicBezTo>
                      <a:cubicBezTo>
                        <a:pt x="39525" y="94998"/>
                        <a:pt x="40080" y="94444"/>
                        <a:pt x="40635" y="93889"/>
                      </a:cubicBezTo>
                      <a:cubicBezTo>
                        <a:pt x="41051" y="93334"/>
                        <a:pt x="41883" y="92225"/>
                        <a:pt x="42438" y="91393"/>
                      </a:cubicBezTo>
                      <a:cubicBezTo>
                        <a:pt x="42992" y="90561"/>
                        <a:pt x="43408" y="90006"/>
                        <a:pt x="43824" y="89174"/>
                      </a:cubicBezTo>
                      <a:cubicBezTo>
                        <a:pt x="44241" y="88480"/>
                        <a:pt x="44657" y="87787"/>
                        <a:pt x="44934" y="86955"/>
                      </a:cubicBezTo>
                      <a:cubicBezTo>
                        <a:pt x="45350" y="86123"/>
                        <a:pt x="45766" y="85291"/>
                        <a:pt x="46043" y="84459"/>
                      </a:cubicBezTo>
                      <a:cubicBezTo>
                        <a:pt x="46321" y="82656"/>
                        <a:pt x="46459" y="80853"/>
                        <a:pt x="46459" y="79050"/>
                      </a:cubicBezTo>
                      <a:cubicBezTo>
                        <a:pt x="46459" y="77247"/>
                        <a:pt x="46321" y="75444"/>
                        <a:pt x="46043" y="73780"/>
                      </a:cubicBezTo>
                      <a:cubicBezTo>
                        <a:pt x="45905" y="72809"/>
                        <a:pt x="45627" y="71977"/>
                        <a:pt x="45350" y="71145"/>
                      </a:cubicBezTo>
                      <a:cubicBezTo>
                        <a:pt x="45073" y="70313"/>
                        <a:pt x="44657" y="69342"/>
                        <a:pt x="44241" y="68510"/>
                      </a:cubicBezTo>
                      <a:cubicBezTo>
                        <a:pt x="43824" y="67678"/>
                        <a:pt x="43408" y="66985"/>
                        <a:pt x="42854" y="66291"/>
                      </a:cubicBezTo>
                      <a:cubicBezTo>
                        <a:pt x="42438" y="65598"/>
                        <a:pt x="42022" y="64904"/>
                        <a:pt x="41606" y="64211"/>
                      </a:cubicBezTo>
                      <a:cubicBezTo>
                        <a:pt x="41467" y="63933"/>
                        <a:pt x="41328" y="63656"/>
                        <a:pt x="41190" y="63379"/>
                      </a:cubicBezTo>
                      <a:cubicBezTo>
                        <a:pt x="41051" y="62963"/>
                        <a:pt x="40912" y="62547"/>
                        <a:pt x="40773" y="62131"/>
                      </a:cubicBezTo>
                      <a:cubicBezTo>
                        <a:pt x="40773" y="61715"/>
                        <a:pt x="40635" y="61299"/>
                        <a:pt x="40635" y="61021"/>
                      </a:cubicBezTo>
                      <a:cubicBezTo>
                        <a:pt x="40496" y="59634"/>
                        <a:pt x="40357" y="58386"/>
                        <a:pt x="40496" y="57138"/>
                      </a:cubicBezTo>
                      <a:cubicBezTo>
                        <a:pt x="40496" y="56306"/>
                        <a:pt x="40773" y="55613"/>
                        <a:pt x="41051" y="54919"/>
                      </a:cubicBezTo>
                      <a:cubicBezTo>
                        <a:pt x="41051" y="54780"/>
                        <a:pt x="41190" y="54503"/>
                        <a:pt x="41328" y="54364"/>
                      </a:cubicBezTo>
                      <a:cubicBezTo>
                        <a:pt x="41467" y="54087"/>
                        <a:pt x="41606" y="53948"/>
                        <a:pt x="41883" y="53810"/>
                      </a:cubicBezTo>
                      <a:lnTo>
                        <a:pt x="42438" y="53532"/>
                      </a:lnTo>
                      <a:cubicBezTo>
                        <a:pt x="42715" y="53394"/>
                        <a:pt x="42992" y="53255"/>
                        <a:pt x="43408" y="53255"/>
                      </a:cubicBezTo>
                      <a:cubicBezTo>
                        <a:pt x="45073" y="53116"/>
                        <a:pt x="46598" y="53116"/>
                        <a:pt x="48262" y="53116"/>
                      </a:cubicBezTo>
                      <a:lnTo>
                        <a:pt x="58386" y="53116"/>
                      </a:lnTo>
                      <a:cubicBezTo>
                        <a:pt x="60189" y="53116"/>
                        <a:pt x="61853" y="53116"/>
                        <a:pt x="63517" y="52978"/>
                      </a:cubicBezTo>
                      <a:lnTo>
                        <a:pt x="78772" y="52978"/>
                      </a:lnTo>
                      <a:cubicBezTo>
                        <a:pt x="80437" y="52978"/>
                        <a:pt x="82240" y="52978"/>
                        <a:pt x="83904" y="52839"/>
                      </a:cubicBezTo>
                      <a:cubicBezTo>
                        <a:pt x="84505" y="52793"/>
                        <a:pt x="85075" y="52777"/>
                        <a:pt x="85630" y="52777"/>
                      </a:cubicBezTo>
                      <a:cubicBezTo>
                        <a:pt x="86739" y="52777"/>
                        <a:pt x="87787" y="52839"/>
                        <a:pt x="88896" y="52839"/>
                      </a:cubicBezTo>
                      <a:lnTo>
                        <a:pt x="93334" y="52561"/>
                      </a:lnTo>
                      <a:cubicBezTo>
                        <a:pt x="94166" y="52561"/>
                        <a:pt x="94998" y="52423"/>
                        <a:pt x="95830" y="52284"/>
                      </a:cubicBezTo>
                      <a:cubicBezTo>
                        <a:pt x="96662" y="52145"/>
                        <a:pt x="97356" y="51868"/>
                        <a:pt x="97911" y="51313"/>
                      </a:cubicBezTo>
                      <a:cubicBezTo>
                        <a:pt x="98743" y="50620"/>
                        <a:pt x="99020" y="49510"/>
                        <a:pt x="98881" y="48540"/>
                      </a:cubicBezTo>
                      <a:lnTo>
                        <a:pt x="98881" y="46182"/>
                      </a:lnTo>
                      <a:lnTo>
                        <a:pt x="98881" y="40912"/>
                      </a:lnTo>
                      <a:cubicBezTo>
                        <a:pt x="98881" y="39248"/>
                        <a:pt x="99020" y="37445"/>
                        <a:pt x="99159" y="35781"/>
                      </a:cubicBezTo>
                      <a:cubicBezTo>
                        <a:pt x="99159" y="33978"/>
                        <a:pt x="99159" y="32452"/>
                        <a:pt x="99159" y="30788"/>
                      </a:cubicBezTo>
                      <a:lnTo>
                        <a:pt x="99159" y="25657"/>
                      </a:lnTo>
                      <a:lnTo>
                        <a:pt x="99159" y="15256"/>
                      </a:lnTo>
                      <a:cubicBezTo>
                        <a:pt x="99159" y="11789"/>
                        <a:pt x="98604" y="8322"/>
                        <a:pt x="98604" y="4993"/>
                      </a:cubicBezTo>
                      <a:lnTo>
                        <a:pt x="98604" y="2081"/>
                      </a:lnTo>
                      <a:cubicBezTo>
                        <a:pt x="98604" y="1110"/>
                        <a:pt x="98604" y="694"/>
                        <a:pt x="9860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3515275" y="238125"/>
                  <a:ext cx="2832600" cy="2648000"/>
                </a:xfrm>
                <a:custGeom>
                  <a:rect b="b" l="l" r="r" t="t"/>
                  <a:pathLst>
                    <a:path extrusionOk="0" h="105920" w="113304">
                      <a:moveTo>
                        <a:pt x="1" y="0"/>
                      </a:moveTo>
                      <a:cubicBezTo>
                        <a:pt x="1" y="277"/>
                        <a:pt x="278" y="555"/>
                        <a:pt x="417" y="971"/>
                      </a:cubicBezTo>
                      <a:cubicBezTo>
                        <a:pt x="555" y="1109"/>
                        <a:pt x="833" y="1387"/>
                        <a:pt x="971" y="1664"/>
                      </a:cubicBezTo>
                      <a:cubicBezTo>
                        <a:pt x="1249" y="1803"/>
                        <a:pt x="1526" y="2080"/>
                        <a:pt x="1803" y="2219"/>
                      </a:cubicBezTo>
                      <a:cubicBezTo>
                        <a:pt x="2774" y="2912"/>
                        <a:pt x="3745" y="3328"/>
                        <a:pt x="4854" y="3467"/>
                      </a:cubicBezTo>
                      <a:cubicBezTo>
                        <a:pt x="5686" y="3606"/>
                        <a:pt x="6657" y="3744"/>
                        <a:pt x="7489" y="3744"/>
                      </a:cubicBezTo>
                      <a:cubicBezTo>
                        <a:pt x="8090" y="3791"/>
                        <a:pt x="8691" y="3806"/>
                        <a:pt x="9292" y="3806"/>
                      </a:cubicBezTo>
                      <a:cubicBezTo>
                        <a:pt x="10494" y="3806"/>
                        <a:pt x="11696" y="3744"/>
                        <a:pt x="12898" y="3744"/>
                      </a:cubicBezTo>
                      <a:lnTo>
                        <a:pt x="18029" y="3744"/>
                      </a:lnTo>
                      <a:cubicBezTo>
                        <a:pt x="19693" y="3744"/>
                        <a:pt x="21496" y="3744"/>
                        <a:pt x="23299" y="3883"/>
                      </a:cubicBezTo>
                      <a:lnTo>
                        <a:pt x="25241" y="4022"/>
                      </a:lnTo>
                      <a:lnTo>
                        <a:pt x="28708" y="4022"/>
                      </a:lnTo>
                      <a:cubicBezTo>
                        <a:pt x="30441" y="3952"/>
                        <a:pt x="32175" y="3918"/>
                        <a:pt x="33926" y="3918"/>
                      </a:cubicBezTo>
                      <a:cubicBezTo>
                        <a:pt x="35677" y="3918"/>
                        <a:pt x="37445" y="3952"/>
                        <a:pt x="39248" y="4022"/>
                      </a:cubicBezTo>
                      <a:cubicBezTo>
                        <a:pt x="40912" y="4022"/>
                        <a:pt x="42715" y="4022"/>
                        <a:pt x="44379" y="4160"/>
                      </a:cubicBezTo>
                      <a:cubicBezTo>
                        <a:pt x="45280" y="4230"/>
                        <a:pt x="46112" y="4230"/>
                        <a:pt x="46944" y="4230"/>
                      </a:cubicBezTo>
                      <a:cubicBezTo>
                        <a:pt x="47777" y="4230"/>
                        <a:pt x="48609" y="4230"/>
                        <a:pt x="49510" y="4299"/>
                      </a:cubicBezTo>
                      <a:lnTo>
                        <a:pt x="54225" y="4577"/>
                      </a:lnTo>
                      <a:cubicBezTo>
                        <a:pt x="55751" y="4577"/>
                        <a:pt x="57415" y="4715"/>
                        <a:pt x="58941" y="4854"/>
                      </a:cubicBezTo>
                      <a:lnTo>
                        <a:pt x="60327" y="5131"/>
                      </a:lnTo>
                      <a:lnTo>
                        <a:pt x="61575" y="5270"/>
                      </a:lnTo>
                      <a:lnTo>
                        <a:pt x="61575" y="6795"/>
                      </a:lnTo>
                      <a:lnTo>
                        <a:pt x="61575" y="9153"/>
                      </a:lnTo>
                      <a:cubicBezTo>
                        <a:pt x="61575" y="10817"/>
                        <a:pt x="61575" y="12481"/>
                        <a:pt x="61437" y="14146"/>
                      </a:cubicBezTo>
                      <a:cubicBezTo>
                        <a:pt x="61298" y="15671"/>
                        <a:pt x="61298" y="17613"/>
                        <a:pt x="61298" y="19138"/>
                      </a:cubicBezTo>
                      <a:cubicBezTo>
                        <a:pt x="61298" y="20802"/>
                        <a:pt x="61298" y="22605"/>
                        <a:pt x="61159" y="24408"/>
                      </a:cubicBezTo>
                      <a:cubicBezTo>
                        <a:pt x="61021" y="26072"/>
                        <a:pt x="61159" y="27875"/>
                        <a:pt x="61021" y="29401"/>
                      </a:cubicBezTo>
                      <a:cubicBezTo>
                        <a:pt x="61021" y="30372"/>
                        <a:pt x="61021" y="31204"/>
                        <a:pt x="61021" y="32036"/>
                      </a:cubicBezTo>
                      <a:cubicBezTo>
                        <a:pt x="61021" y="33007"/>
                        <a:pt x="61021" y="33839"/>
                        <a:pt x="61021" y="34671"/>
                      </a:cubicBezTo>
                      <a:lnTo>
                        <a:pt x="60882" y="39802"/>
                      </a:lnTo>
                      <a:lnTo>
                        <a:pt x="60882" y="44933"/>
                      </a:lnTo>
                      <a:lnTo>
                        <a:pt x="60882" y="47568"/>
                      </a:lnTo>
                      <a:lnTo>
                        <a:pt x="60882" y="50065"/>
                      </a:lnTo>
                      <a:cubicBezTo>
                        <a:pt x="60882" y="51729"/>
                        <a:pt x="61021" y="53393"/>
                        <a:pt x="61021" y="55057"/>
                      </a:cubicBezTo>
                      <a:lnTo>
                        <a:pt x="61021" y="56305"/>
                      </a:lnTo>
                      <a:cubicBezTo>
                        <a:pt x="61021" y="56721"/>
                        <a:pt x="61021" y="56999"/>
                        <a:pt x="61298" y="57415"/>
                      </a:cubicBezTo>
                      <a:cubicBezTo>
                        <a:pt x="61298" y="58108"/>
                        <a:pt x="61575" y="58802"/>
                        <a:pt x="61853" y="59495"/>
                      </a:cubicBezTo>
                      <a:cubicBezTo>
                        <a:pt x="62269" y="60466"/>
                        <a:pt x="62824" y="61298"/>
                        <a:pt x="63517" y="62130"/>
                      </a:cubicBezTo>
                      <a:cubicBezTo>
                        <a:pt x="64349" y="62962"/>
                        <a:pt x="65459" y="63517"/>
                        <a:pt x="66568" y="63794"/>
                      </a:cubicBezTo>
                      <a:cubicBezTo>
                        <a:pt x="67192" y="63933"/>
                        <a:pt x="67816" y="64002"/>
                        <a:pt x="68423" y="64002"/>
                      </a:cubicBezTo>
                      <a:cubicBezTo>
                        <a:pt x="69030" y="64002"/>
                        <a:pt x="69619" y="63933"/>
                        <a:pt x="70174" y="63794"/>
                      </a:cubicBezTo>
                      <a:cubicBezTo>
                        <a:pt x="71283" y="63655"/>
                        <a:pt x="72254" y="63517"/>
                        <a:pt x="73225" y="63239"/>
                      </a:cubicBezTo>
                      <a:cubicBezTo>
                        <a:pt x="74750" y="62962"/>
                        <a:pt x="76137" y="62546"/>
                        <a:pt x="77524" y="61991"/>
                      </a:cubicBezTo>
                      <a:lnTo>
                        <a:pt x="79466" y="61437"/>
                      </a:lnTo>
                      <a:lnTo>
                        <a:pt x="81407" y="60743"/>
                      </a:lnTo>
                      <a:cubicBezTo>
                        <a:pt x="81962" y="60466"/>
                        <a:pt x="82655" y="60188"/>
                        <a:pt x="83210" y="60050"/>
                      </a:cubicBezTo>
                      <a:cubicBezTo>
                        <a:pt x="83903" y="59772"/>
                        <a:pt x="84597" y="59634"/>
                        <a:pt x="85290" y="59495"/>
                      </a:cubicBezTo>
                      <a:cubicBezTo>
                        <a:pt x="85984" y="59356"/>
                        <a:pt x="86538" y="59218"/>
                        <a:pt x="87232" y="59079"/>
                      </a:cubicBezTo>
                      <a:lnTo>
                        <a:pt x="89035" y="58802"/>
                      </a:lnTo>
                      <a:lnTo>
                        <a:pt x="91392" y="58802"/>
                      </a:lnTo>
                      <a:cubicBezTo>
                        <a:pt x="92224" y="58802"/>
                        <a:pt x="93056" y="58802"/>
                        <a:pt x="93888" y="58940"/>
                      </a:cubicBezTo>
                      <a:cubicBezTo>
                        <a:pt x="95414" y="59218"/>
                        <a:pt x="96939" y="59634"/>
                        <a:pt x="98326" y="60188"/>
                      </a:cubicBezTo>
                      <a:cubicBezTo>
                        <a:pt x="99158" y="60604"/>
                        <a:pt x="99852" y="60882"/>
                        <a:pt x="100407" y="61298"/>
                      </a:cubicBezTo>
                      <a:cubicBezTo>
                        <a:pt x="101239" y="61714"/>
                        <a:pt x="101793" y="62130"/>
                        <a:pt x="102487" y="62685"/>
                      </a:cubicBezTo>
                      <a:cubicBezTo>
                        <a:pt x="103319" y="63378"/>
                        <a:pt x="104151" y="64210"/>
                        <a:pt x="104844" y="65181"/>
                      </a:cubicBezTo>
                      <a:lnTo>
                        <a:pt x="106370" y="67261"/>
                      </a:lnTo>
                      <a:cubicBezTo>
                        <a:pt x="106925" y="67955"/>
                        <a:pt x="107479" y="68787"/>
                        <a:pt x="107757" y="69480"/>
                      </a:cubicBezTo>
                      <a:cubicBezTo>
                        <a:pt x="108589" y="71560"/>
                        <a:pt x="109144" y="73641"/>
                        <a:pt x="109421" y="75721"/>
                      </a:cubicBezTo>
                      <a:cubicBezTo>
                        <a:pt x="109421" y="76553"/>
                        <a:pt x="109560" y="77246"/>
                        <a:pt x="109560" y="78079"/>
                      </a:cubicBezTo>
                      <a:cubicBezTo>
                        <a:pt x="109560" y="78911"/>
                        <a:pt x="109560" y="79743"/>
                        <a:pt x="109421" y="80714"/>
                      </a:cubicBezTo>
                      <a:cubicBezTo>
                        <a:pt x="109421" y="81268"/>
                        <a:pt x="109282" y="81823"/>
                        <a:pt x="109144" y="82378"/>
                      </a:cubicBezTo>
                      <a:cubicBezTo>
                        <a:pt x="108866" y="83071"/>
                        <a:pt x="108727" y="83626"/>
                        <a:pt x="108450" y="84319"/>
                      </a:cubicBezTo>
                      <a:cubicBezTo>
                        <a:pt x="107757" y="85706"/>
                        <a:pt x="107063" y="87093"/>
                        <a:pt x="106231" y="88480"/>
                      </a:cubicBezTo>
                      <a:cubicBezTo>
                        <a:pt x="105815" y="89173"/>
                        <a:pt x="105399" y="90005"/>
                        <a:pt x="104983" y="90699"/>
                      </a:cubicBezTo>
                      <a:cubicBezTo>
                        <a:pt x="104567" y="91392"/>
                        <a:pt x="104151" y="91808"/>
                        <a:pt x="103735" y="92363"/>
                      </a:cubicBezTo>
                      <a:cubicBezTo>
                        <a:pt x="103319" y="92918"/>
                        <a:pt x="102764" y="93611"/>
                        <a:pt x="102209" y="94166"/>
                      </a:cubicBezTo>
                      <a:cubicBezTo>
                        <a:pt x="101655" y="94582"/>
                        <a:pt x="101100" y="95137"/>
                        <a:pt x="100407" y="95553"/>
                      </a:cubicBezTo>
                      <a:cubicBezTo>
                        <a:pt x="99990" y="95969"/>
                        <a:pt x="99574" y="96246"/>
                        <a:pt x="99020" y="96523"/>
                      </a:cubicBezTo>
                      <a:cubicBezTo>
                        <a:pt x="98604" y="96801"/>
                        <a:pt x="98188" y="97078"/>
                        <a:pt x="97633" y="97217"/>
                      </a:cubicBezTo>
                      <a:cubicBezTo>
                        <a:pt x="96523" y="97633"/>
                        <a:pt x="95414" y="97910"/>
                        <a:pt x="94166" y="98188"/>
                      </a:cubicBezTo>
                      <a:lnTo>
                        <a:pt x="91254" y="98188"/>
                      </a:lnTo>
                      <a:cubicBezTo>
                        <a:pt x="90283" y="98188"/>
                        <a:pt x="89312" y="98188"/>
                        <a:pt x="88341" y="98049"/>
                      </a:cubicBezTo>
                      <a:cubicBezTo>
                        <a:pt x="86816" y="97772"/>
                        <a:pt x="85290" y="97494"/>
                        <a:pt x="83765" y="97078"/>
                      </a:cubicBezTo>
                      <a:cubicBezTo>
                        <a:pt x="83071" y="96801"/>
                        <a:pt x="82239" y="96662"/>
                        <a:pt x="81546" y="96385"/>
                      </a:cubicBezTo>
                      <a:cubicBezTo>
                        <a:pt x="80852" y="96246"/>
                        <a:pt x="80298" y="95969"/>
                        <a:pt x="79604" y="95691"/>
                      </a:cubicBezTo>
                      <a:cubicBezTo>
                        <a:pt x="78911" y="95414"/>
                        <a:pt x="78217" y="94998"/>
                        <a:pt x="77524" y="94720"/>
                      </a:cubicBezTo>
                      <a:cubicBezTo>
                        <a:pt x="76831" y="94304"/>
                        <a:pt x="76137" y="93750"/>
                        <a:pt x="75444" y="93334"/>
                      </a:cubicBezTo>
                      <a:lnTo>
                        <a:pt x="73502" y="91947"/>
                      </a:lnTo>
                      <a:cubicBezTo>
                        <a:pt x="72947" y="91392"/>
                        <a:pt x="72393" y="90976"/>
                        <a:pt x="71699" y="90699"/>
                      </a:cubicBezTo>
                      <a:cubicBezTo>
                        <a:pt x="70632" y="90165"/>
                        <a:pt x="69451" y="89917"/>
                        <a:pt x="68266" y="89917"/>
                      </a:cubicBezTo>
                      <a:cubicBezTo>
                        <a:pt x="67603" y="89917"/>
                        <a:pt x="66938" y="89995"/>
                        <a:pt x="66291" y="90144"/>
                      </a:cubicBezTo>
                      <a:cubicBezTo>
                        <a:pt x="65875" y="90144"/>
                        <a:pt x="65597" y="90283"/>
                        <a:pt x="65320" y="90421"/>
                      </a:cubicBezTo>
                      <a:lnTo>
                        <a:pt x="64349" y="90837"/>
                      </a:lnTo>
                      <a:cubicBezTo>
                        <a:pt x="64072" y="90976"/>
                        <a:pt x="63656" y="91253"/>
                        <a:pt x="63378" y="91531"/>
                      </a:cubicBezTo>
                      <a:cubicBezTo>
                        <a:pt x="63101" y="91808"/>
                        <a:pt x="62685" y="92224"/>
                        <a:pt x="62546" y="92640"/>
                      </a:cubicBezTo>
                      <a:cubicBezTo>
                        <a:pt x="62269" y="92918"/>
                        <a:pt x="61992" y="93334"/>
                        <a:pt x="61853" y="93611"/>
                      </a:cubicBezTo>
                      <a:cubicBezTo>
                        <a:pt x="61575" y="94582"/>
                        <a:pt x="61298" y="95414"/>
                        <a:pt x="61159" y="96385"/>
                      </a:cubicBezTo>
                      <a:cubicBezTo>
                        <a:pt x="60882" y="97355"/>
                        <a:pt x="60882" y="98326"/>
                        <a:pt x="60743" y="99297"/>
                      </a:cubicBezTo>
                      <a:cubicBezTo>
                        <a:pt x="60605" y="100406"/>
                        <a:pt x="60466" y="101100"/>
                        <a:pt x="60466" y="101793"/>
                      </a:cubicBezTo>
                      <a:cubicBezTo>
                        <a:pt x="60327" y="102625"/>
                        <a:pt x="60466" y="103596"/>
                        <a:pt x="60327" y="104567"/>
                      </a:cubicBezTo>
                      <a:cubicBezTo>
                        <a:pt x="60535" y="105468"/>
                        <a:pt x="61263" y="105919"/>
                        <a:pt x="61992" y="105919"/>
                      </a:cubicBezTo>
                      <a:cubicBezTo>
                        <a:pt x="62720" y="105919"/>
                        <a:pt x="63448" y="105468"/>
                        <a:pt x="63656" y="104567"/>
                      </a:cubicBezTo>
                      <a:cubicBezTo>
                        <a:pt x="63656" y="103458"/>
                        <a:pt x="63656" y="102209"/>
                        <a:pt x="63933" y="101100"/>
                      </a:cubicBezTo>
                      <a:cubicBezTo>
                        <a:pt x="64072" y="99852"/>
                        <a:pt x="64072" y="98881"/>
                        <a:pt x="64210" y="97772"/>
                      </a:cubicBezTo>
                      <a:cubicBezTo>
                        <a:pt x="64210" y="97355"/>
                        <a:pt x="64349" y="96801"/>
                        <a:pt x="64488" y="96385"/>
                      </a:cubicBezTo>
                      <a:cubicBezTo>
                        <a:pt x="64626" y="95969"/>
                        <a:pt x="64765" y="95553"/>
                        <a:pt x="64904" y="95137"/>
                      </a:cubicBezTo>
                      <a:cubicBezTo>
                        <a:pt x="65043" y="94720"/>
                        <a:pt x="65320" y="94443"/>
                        <a:pt x="65459" y="94166"/>
                      </a:cubicBezTo>
                      <a:cubicBezTo>
                        <a:pt x="65597" y="94027"/>
                        <a:pt x="65736" y="93888"/>
                        <a:pt x="65875" y="93750"/>
                      </a:cubicBezTo>
                      <a:lnTo>
                        <a:pt x="66291" y="93611"/>
                      </a:lnTo>
                      <a:cubicBezTo>
                        <a:pt x="66568" y="93472"/>
                        <a:pt x="66845" y="93472"/>
                        <a:pt x="67123" y="93472"/>
                      </a:cubicBezTo>
                      <a:cubicBezTo>
                        <a:pt x="67469" y="93403"/>
                        <a:pt x="67816" y="93368"/>
                        <a:pt x="68163" y="93368"/>
                      </a:cubicBezTo>
                      <a:cubicBezTo>
                        <a:pt x="68510" y="93368"/>
                        <a:pt x="68856" y="93403"/>
                        <a:pt x="69203" y="93472"/>
                      </a:cubicBezTo>
                      <a:cubicBezTo>
                        <a:pt x="69480" y="93472"/>
                        <a:pt x="69758" y="93472"/>
                        <a:pt x="70035" y="93611"/>
                      </a:cubicBezTo>
                      <a:cubicBezTo>
                        <a:pt x="70729" y="94027"/>
                        <a:pt x="71283" y="94304"/>
                        <a:pt x="71838" y="94859"/>
                      </a:cubicBezTo>
                      <a:lnTo>
                        <a:pt x="73780" y="96246"/>
                      </a:lnTo>
                      <a:cubicBezTo>
                        <a:pt x="74473" y="96662"/>
                        <a:pt x="75028" y="97217"/>
                        <a:pt x="75721" y="97633"/>
                      </a:cubicBezTo>
                      <a:cubicBezTo>
                        <a:pt x="76553" y="98049"/>
                        <a:pt x="77247" y="98465"/>
                        <a:pt x="77940" y="98742"/>
                      </a:cubicBezTo>
                      <a:cubicBezTo>
                        <a:pt x="78911" y="99158"/>
                        <a:pt x="79743" y="99436"/>
                        <a:pt x="80575" y="99713"/>
                      </a:cubicBezTo>
                      <a:cubicBezTo>
                        <a:pt x="81407" y="99990"/>
                        <a:pt x="82239" y="100268"/>
                        <a:pt x="83071" y="100545"/>
                      </a:cubicBezTo>
                      <a:cubicBezTo>
                        <a:pt x="84874" y="100961"/>
                        <a:pt x="86816" y="101377"/>
                        <a:pt x="88757" y="101655"/>
                      </a:cubicBezTo>
                      <a:cubicBezTo>
                        <a:pt x="89589" y="101655"/>
                        <a:pt x="90421" y="101655"/>
                        <a:pt x="91254" y="101793"/>
                      </a:cubicBezTo>
                      <a:lnTo>
                        <a:pt x="93888" y="101793"/>
                      </a:lnTo>
                      <a:cubicBezTo>
                        <a:pt x="95830" y="101655"/>
                        <a:pt x="97633" y="101100"/>
                        <a:pt x="99436" y="100268"/>
                      </a:cubicBezTo>
                      <a:cubicBezTo>
                        <a:pt x="101100" y="99574"/>
                        <a:pt x="102625" y="98465"/>
                        <a:pt x="104012" y="97217"/>
                      </a:cubicBezTo>
                      <a:cubicBezTo>
                        <a:pt x="105260" y="95969"/>
                        <a:pt x="106509" y="94582"/>
                        <a:pt x="107479" y="93056"/>
                      </a:cubicBezTo>
                      <a:cubicBezTo>
                        <a:pt x="108034" y="92363"/>
                        <a:pt x="108450" y="91669"/>
                        <a:pt x="108866" y="90837"/>
                      </a:cubicBezTo>
                      <a:cubicBezTo>
                        <a:pt x="109282" y="90144"/>
                        <a:pt x="109837" y="89312"/>
                        <a:pt x="110253" y="88618"/>
                      </a:cubicBezTo>
                      <a:cubicBezTo>
                        <a:pt x="110530" y="87786"/>
                        <a:pt x="110946" y="87093"/>
                        <a:pt x="111362" y="86261"/>
                      </a:cubicBezTo>
                      <a:cubicBezTo>
                        <a:pt x="111779" y="85429"/>
                        <a:pt x="112056" y="84458"/>
                        <a:pt x="112333" y="83626"/>
                      </a:cubicBezTo>
                      <a:cubicBezTo>
                        <a:pt x="113304" y="80020"/>
                        <a:pt x="113304" y="76276"/>
                        <a:pt x="112333" y="72670"/>
                      </a:cubicBezTo>
                      <a:cubicBezTo>
                        <a:pt x="112195" y="71976"/>
                        <a:pt x="112056" y="71144"/>
                        <a:pt x="111779" y="70451"/>
                      </a:cubicBezTo>
                      <a:cubicBezTo>
                        <a:pt x="111501" y="69619"/>
                        <a:pt x="111224" y="68648"/>
                        <a:pt x="110808" y="67816"/>
                      </a:cubicBezTo>
                      <a:cubicBezTo>
                        <a:pt x="110530" y="67261"/>
                        <a:pt x="110253" y="66568"/>
                        <a:pt x="109837" y="66013"/>
                      </a:cubicBezTo>
                      <a:cubicBezTo>
                        <a:pt x="109282" y="65181"/>
                        <a:pt x="108727" y="64488"/>
                        <a:pt x="108173" y="63794"/>
                      </a:cubicBezTo>
                      <a:cubicBezTo>
                        <a:pt x="107618" y="63101"/>
                        <a:pt x="107202" y="62407"/>
                        <a:pt x="106509" y="61714"/>
                      </a:cubicBezTo>
                      <a:cubicBezTo>
                        <a:pt x="105954" y="61021"/>
                        <a:pt x="105260" y="60466"/>
                        <a:pt x="104567" y="59772"/>
                      </a:cubicBezTo>
                      <a:cubicBezTo>
                        <a:pt x="103874" y="59356"/>
                        <a:pt x="103180" y="58802"/>
                        <a:pt x="102348" y="58386"/>
                      </a:cubicBezTo>
                      <a:cubicBezTo>
                        <a:pt x="100129" y="56999"/>
                        <a:pt x="97633" y="56167"/>
                        <a:pt x="95137" y="55612"/>
                      </a:cubicBezTo>
                      <a:cubicBezTo>
                        <a:pt x="93918" y="55409"/>
                        <a:pt x="92700" y="55280"/>
                        <a:pt x="91536" y="55280"/>
                      </a:cubicBezTo>
                      <a:cubicBezTo>
                        <a:pt x="91110" y="55280"/>
                        <a:pt x="90691" y="55297"/>
                        <a:pt x="90283" y="55335"/>
                      </a:cubicBezTo>
                      <a:cubicBezTo>
                        <a:pt x="89312" y="55335"/>
                        <a:pt x="88480" y="55473"/>
                        <a:pt x="87509" y="55612"/>
                      </a:cubicBezTo>
                      <a:cubicBezTo>
                        <a:pt x="86816" y="55751"/>
                        <a:pt x="86122" y="55889"/>
                        <a:pt x="85429" y="56028"/>
                      </a:cubicBezTo>
                      <a:lnTo>
                        <a:pt x="83071" y="56583"/>
                      </a:lnTo>
                      <a:cubicBezTo>
                        <a:pt x="82378" y="56721"/>
                        <a:pt x="81546" y="56999"/>
                        <a:pt x="80852" y="57276"/>
                      </a:cubicBezTo>
                      <a:lnTo>
                        <a:pt x="78772" y="58108"/>
                      </a:lnTo>
                      <a:lnTo>
                        <a:pt x="76692" y="58802"/>
                      </a:lnTo>
                      <a:cubicBezTo>
                        <a:pt x="75028" y="59356"/>
                        <a:pt x="73363" y="59772"/>
                        <a:pt x="71699" y="60188"/>
                      </a:cubicBezTo>
                      <a:lnTo>
                        <a:pt x="70312" y="60466"/>
                      </a:lnTo>
                      <a:cubicBezTo>
                        <a:pt x="69480" y="60604"/>
                        <a:pt x="68648" y="60604"/>
                        <a:pt x="67678" y="60604"/>
                      </a:cubicBezTo>
                      <a:lnTo>
                        <a:pt x="67123" y="60466"/>
                      </a:lnTo>
                      <a:lnTo>
                        <a:pt x="66568" y="60188"/>
                      </a:lnTo>
                      <a:cubicBezTo>
                        <a:pt x="66291" y="59911"/>
                        <a:pt x="66013" y="59772"/>
                        <a:pt x="65875" y="59495"/>
                      </a:cubicBezTo>
                      <a:cubicBezTo>
                        <a:pt x="65597" y="58940"/>
                        <a:pt x="65320" y="58524"/>
                        <a:pt x="65043" y="58108"/>
                      </a:cubicBezTo>
                      <a:cubicBezTo>
                        <a:pt x="64904" y="57692"/>
                        <a:pt x="64765" y="57137"/>
                        <a:pt x="64765" y="56721"/>
                      </a:cubicBezTo>
                      <a:cubicBezTo>
                        <a:pt x="64488" y="55196"/>
                        <a:pt x="64488" y="53532"/>
                        <a:pt x="64349" y="51867"/>
                      </a:cubicBezTo>
                      <a:cubicBezTo>
                        <a:pt x="64349" y="50203"/>
                        <a:pt x="64349" y="48539"/>
                        <a:pt x="64349" y="46875"/>
                      </a:cubicBezTo>
                      <a:cubicBezTo>
                        <a:pt x="64349" y="45211"/>
                        <a:pt x="64349" y="43408"/>
                        <a:pt x="64349" y="41605"/>
                      </a:cubicBezTo>
                      <a:cubicBezTo>
                        <a:pt x="64210" y="39941"/>
                        <a:pt x="64349" y="38138"/>
                        <a:pt x="64349" y="36612"/>
                      </a:cubicBezTo>
                      <a:cubicBezTo>
                        <a:pt x="64349" y="34948"/>
                        <a:pt x="64349" y="33145"/>
                        <a:pt x="64488" y="31342"/>
                      </a:cubicBezTo>
                      <a:cubicBezTo>
                        <a:pt x="64626" y="29678"/>
                        <a:pt x="64626" y="27875"/>
                        <a:pt x="64626" y="26211"/>
                      </a:cubicBezTo>
                      <a:lnTo>
                        <a:pt x="64626" y="23576"/>
                      </a:lnTo>
                      <a:lnTo>
                        <a:pt x="64626" y="20941"/>
                      </a:lnTo>
                      <a:lnTo>
                        <a:pt x="64626" y="15810"/>
                      </a:lnTo>
                      <a:cubicBezTo>
                        <a:pt x="64626" y="14007"/>
                        <a:pt x="64765" y="12481"/>
                        <a:pt x="64765" y="10817"/>
                      </a:cubicBezTo>
                      <a:cubicBezTo>
                        <a:pt x="64765" y="9153"/>
                        <a:pt x="64765" y="7628"/>
                        <a:pt x="64765" y="6102"/>
                      </a:cubicBezTo>
                      <a:cubicBezTo>
                        <a:pt x="64904" y="4854"/>
                        <a:pt x="64626" y="3606"/>
                        <a:pt x="63933" y="2774"/>
                      </a:cubicBezTo>
                      <a:cubicBezTo>
                        <a:pt x="63378" y="2358"/>
                        <a:pt x="62685" y="2080"/>
                        <a:pt x="61992" y="1942"/>
                      </a:cubicBezTo>
                      <a:lnTo>
                        <a:pt x="61159" y="1803"/>
                      </a:lnTo>
                      <a:cubicBezTo>
                        <a:pt x="60189" y="1803"/>
                        <a:pt x="59218" y="1526"/>
                        <a:pt x="58247" y="1387"/>
                      </a:cubicBezTo>
                      <a:cubicBezTo>
                        <a:pt x="57276" y="1387"/>
                        <a:pt x="56583" y="1387"/>
                        <a:pt x="55751" y="1248"/>
                      </a:cubicBezTo>
                      <a:cubicBezTo>
                        <a:pt x="54087" y="1248"/>
                        <a:pt x="52284" y="1109"/>
                        <a:pt x="50620" y="971"/>
                      </a:cubicBezTo>
                      <a:cubicBezTo>
                        <a:pt x="48817" y="971"/>
                        <a:pt x="47291" y="832"/>
                        <a:pt x="45488" y="832"/>
                      </a:cubicBezTo>
                      <a:cubicBezTo>
                        <a:pt x="42160" y="693"/>
                        <a:pt x="38693" y="555"/>
                        <a:pt x="35365" y="555"/>
                      </a:cubicBezTo>
                      <a:lnTo>
                        <a:pt x="24825" y="555"/>
                      </a:lnTo>
                      <a:cubicBezTo>
                        <a:pt x="23022" y="416"/>
                        <a:pt x="21219" y="277"/>
                        <a:pt x="19555" y="277"/>
                      </a:cubicBezTo>
                      <a:lnTo>
                        <a:pt x="14146" y="277"/>
                      </a:lnTo>
                      <a:cubicBezTo>
                        <a:pt x="12829" y="347"/>
                        <a:pt x="11476" y="381"/>
                        <a:pt x="10124" y="381"/>
                      </a:cubicBezTo>
                      <a:cubicBezTo>
                        <a:pt x="8772" y="381"/>
                        <a:pt x="7420" y="347"/>
                        <a:pt x="6103" y="277"/>
                      </a:cubicBezTo>
                      <a:lnTo>
                        <a:pt x="5132"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1920425" y="238125"/>
                  <a:ext cx="2291750" cy="107500"/>
                </a:xfrm>
                <a:custGeom>
                  <a:rect b="b" l="l" r="r" t="t"/>
                  <a:pathLst>
                    <a:path extrusionOk="0" h="4300" w="91670">
                      <a:moveTo>
                        <a:pt x="57554" y="0"/>
                      </a:moveTo>
                      <a:cubicBezTo>
                        <a:pt x="48123" y="0"/>
                        <a:pt x="38693" y="139"/>
                        <a:pt x="29263" y="416"/>
                      </a:cubicBezTo>
                      <a:lnTo>
                        <a:pt x="24547" y="555"/>
                      </a:lnTo>
                      <a:cubicBezTo>
                        <a:pt x="21358" y="693"/>
                        <a:pt x="18168" y="693"/>
                        <a:pt x="14978" y="693"/>
                      </a:cubicBezTo>
                      <a:lnTo>
                        <a:pt x="5687" y="693"/>
                      </a:lnTo>
                      <a:cubicBezTo>
                        <a:pt x="2636" y="693"/>
                        <a:pt x="139" y="1803"/>
                        <a:pt x="1" y="2774"/>
                      </a:cubicBezTo>
                      <a:cubicBezTo>
                        <a:pt x="1" y="3328"/>
                        <a:pt x="555" y="3744"/>
                        <a:pt x="1526" y="4160"/>
                      </a:cubicBezTo>
                      <a:lnTo>
                        <a:pt x="26350" y="4160"/>
                      </a:lnTo>
                      <a:cubicBezTo>
                        <a:pt x="28569" y="4160"/>
                        <a:pt x="30788" y="4160"/>
                        <a:pt x="33146" y="4299"/>
                      </a:cubicBezTo>
                      <a:lnTo>
                        <a:pt x="36197" y="4299"/>
                      </a:lnTo>
                      <a:cubicBezTo>
                        <a:pt x="38970" y="4299"/>
                        <a:pt x="41328" y="4160"/>
                        <a:pt x="44240" y="4160"/>
                      </a:cubicBezTo>
                      <a:lnTo>
                        <a:pt x="77940" y="4160"/>
                      </a:lnTo>
                      <a:cubicBezTo>
                        <a:pt x="80575" y="4160"/>
                        <a:pt x="83210" y="4299"/>
                        <a:pt x="85984" y="4299"/>
                      </a:cubicBezTo>
                      <a:cubicBezTo>
                        <a:pt x="86954" y="4299"/>
                        <a:pt x="87925" y="4160"/>
                        <a:pt x="89035" y="4022"/>
                      </a:cubicBezTo>
                      <a:cubicBezTo>
                        <a:pt x="90560" y="3606"/>
                        <a:pt x="91670" y="2912"/>
                        <a:pt x="91670" y="2219"/>
                      </a:cubicBezTo>
                      <a:cubicBezTo>
                        <a:pt x="91670" y="1526"/>
                        <a:pt x="90560" y="971"/>
                        <a:pt x="89173" y="416"/>
                      </a:cubicBezTo>
                      <a:cubicBezTo>
                        <a:pt x="88064" y="277"/>
                        <a:pt x="87093" y="139"/>
                        <a:pt x="85984" y="139"/>
                      </a:cubicBezTo>
                      <a:cubicBezTo>
                        <a:pt x="84042" y="139"/>
                        <a:pt x="81962" y="0"/>
                        <a:pt x="8002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1310225" y="255450"/>
                  <a:ext cx="1171900" cy="1341775"/>
                </a:xfrm>
                <a:custGeom>
                  <a:rect b="b" l="l" r="r" t="t"/>
                  <a:pathLst>
                    <a:path extrusionOk="0" h="53671" w="46876">
                      <a:moveTo>
                        <a:pt x="8460" y="0"/>
                      </a:moveTo>
                      <a:cubicBezTo>
                        <a:pt x="7628" y="0"/>
                        <a:pt x="6657" y="139"/>
                        <a:pt x="5686" y="278"/>
                      </a:cubicBezTo>
                      <a:cubicBezTo>
                        <a:pt x="4438" y="278"/>
                        <a:pt x="3329" y="833"/>
                        <a:pt x="2497" y="1526"/>
                      </a:cubicBezTo>
                      <a:cubicBezTo>
                        <a:pt x="1526" y="2219"/>
                        <a:pt x="971" y="3190"/>
                        <a:pt x="694" y="4300"/>
                      </a:cubicBezTo>
                      <a:cubicBezTo>
                        <a:pt x="555" y="5132"/>
                        <a:pt x="417" y="5964"/>
                        <a:pt x="417" y="6657"/>
                      </a:cubicBezTo>
                      <a:cubicBezTo>
                        <a:pt x="278" y="8183"/>
                        <a:pt x="278" y="9708"/>
                        <a:pt x="278" y="11095"/>
                      </a:cubicBezTo>
                      <a:lnTo>
                        <a:pt x="278" y="18584"/>
                      </a:lnTo>
                      <a:lnTo>
                        <a:pt x="278" y="20942"/>
                      </a:lnTo>
                      <a:cubicBezTo>
                        <a:pt x="278" y="24409"/>
                        <a:pt x="139" y="27876"/>
                        <a:pt x="139" y="31204"/>
                      </a:cubicBezTo>
                      <a:lnTo>
                        <a:pt x="139" y="36335"/>
                      </a:lnTo>
                      <a:cubicBezTo>
                        <a:pt x="139" y="38000"/>
                        <a:pt x="139" y="39664"/>
                        <a:pt x="1" y="41328"/>
                      </a:cubicBezTo>
                      <a:lnTo>
                        <a:pt x="1" y="44518"/>
                      </a:lnTo>
                      <a:lnTo>
                        <a:pt x="1" y="46321"/>
                      </a:lnTo>
                      <a:lnTo>
                        <a:pt x="1" y="51868"/>
                      </a:lnTo>
                      <a:cubicBezTo>
                        <a:pt x="1" y="52839"/>
                        <a:pt x="694" y="53671"/>
                        <a:pt x="1665" y="53671"/>
                      </a:cubicBezTo>
                      <a:cubicBezTo>
                        <a:pt x="2358" y="53671"/>
                        <a:pt x="2774" y="53255"/>
                        <a:pt x="3190" y="52839"/>
                      </a:cubicBezTo>
                      <a:cubicBezTo>
                        <a:pt x="3329" y="52561"/>
                        <a:pt x="3329" y="52145"/>
                        <a:pt x="3329" y="51868"/>
                      </a:cubicBezTo>
                      <a:lnTo>
                        <a:pt x="3329" y="45488"/>
                      </a:lnTo>
                      <a:lnTo>
                        <a:pt x="3329" y="45350"/>
                      </a:lnTo>
                      <a:lnTo>
                        <a:pt x="3329" y="43547"/>
                      </a:lnTo>
                      <a:cubicBezTo>
                        <a:pt x="3329" y="40773"/>
                        <a:pt x="3606" y="38000"/>
                        <a:pt x="3606" y="35226"/>
                      </a:cubicBezTo>
                      <a:lnTo>
                        <a:pt x="3606" y="30233"/>
                      </a:lnTo>
                      <a:cubicBezTo>
                        <a:pt x="3606" y="28569"/>
                        <a:pt x="3606" y="26766"/>
                        <a:pt x="3606" y="24963"/>
                      </a:cubicBezTo>
                      <a:cubicBezTo>
                        <a:pt x="3745" y="23299"/>
                        <a:pt x="3606" y="21496"/>
                        <a:pt x="3606" y="19832"/>
                      </a:cubicBezTo>
                      <a:lnTo>
                        <a:pt x="3606" y="14839"/>
                      </a:lnTo>
                      <a:lnTo>
                        <a:pt x="3606" y="10124"/>
                      </a:lnTo>
                      <a:cubicBezTo>
                        <a:pt x="3606" y="8876"/>
                        <a:pt x="3745" y="7489"/>
                        <a:pt x="3745" y="6241"/>
                      </a:cubicBezTo>
                      <a:cubicBezTo>
                        <a:pt x="3884" y="5686"/>
                        <a:pt x="4022" y="5270"/>
                        <a:pt x="4161" y="4854"/>
                      </a:cubicBezTo>
                      <a:cubicBezTo>
                        <a:pt x="4161" y="4716"/>
                        <a:pt x="4300" y="4577"/>
                        <a:pt x="4438" y="4438"/>
                      </a:cubicBezTo>
                      <a:cubicBezTo>
                        <a:pt x="4438" y="4300"/>
                        <a:pt x="4577" y="4161"/>
                        <a:pt x="4577" y="4161"/>
                      </a:cubicBezTo>
                      <a:lnTo>
                        <a:pt x="4854" y="4022"/>
                      </a:lnTo>
                      <a:cubicBezTo>
                        <a:pt x="5409" y="3745"/>
                        <a:pt x="5964" y="3606"/>
                        <a:pt x="6657" y="3606"/>
                      </a:cubicBezTo>
                      <a:cubicBezTo>
                        <a:pt x="7767" y="3467"/>
                        <a:pt x="8911" y="3433"/>
                        <a:pt x="10072" y="3433"/>
                      </a:cubicBezTo>
                      <a:cubicBezTo>
                        <a:pt x="11234" y="3433"/>
                        <a:pt x="12413" y="3467"/>
                        <a:pt x="13591" y="3467"/>
                      </a:cubicBezTo>
                      <a:lnTo>
                        <a:pt x="20526" y="3467"/>
                      </a:lnTo>
                      <a:cubicBezTo>
                        <a:pt x="22051" y="3467"/>
                        <a:pt x="23577" y="3606"/>
                        <a:pt x="24963" y="3606"/>
                      </a:cubicBezTo>
                      <a:lnTo>
                        <a:pt x="32868" y="3606"/>
                      </a:lnTo>
                      <a:cubicBezTo>
                        <a:pt x="33562" y="3606"/>
                        <a:pt x="34255" y="3606"/>
                        <a:pt x="34948" y="3745"/>
                      </a:cubicBezTo>
                      <a:lnTo>
                        <a:pt x="36058" y="3745"/>
                      </a:lnTo>
                      <a:cubicBezTo>
                        <a:pt x="36890" y="3745"/>
                        <a:pt x="37722" y="3606"/>
                        <a:pt x="38554" y="3606"/>
                      </a:cubicBezTo>
                      <a:lnTo>
                        <a:pt x="46875" y="3606"/>
                      </a:lnTo>
                      <a:cubicBezTo>
                        <a:pt x="46875" y="3467"/>
                        <a:pt x="46875" y="3190"/>
                        <a:pt x="46875" y="3051"/>
                      </a:cubicBezTo>
                      <a:cubicBezTo>
                        <a:pt x="46736" y="2497"/>
                        <a:pt x="46459" y="2219"/>
                        <a:pt x="46043" y="1942"/>
                      </a:cubicBezTo>
                      <a:cubicBezTo>
                        <a:pt x="45904" y="1803"/>
                        <a:pt x="45627" y="1803"/>
                        <a:pt x="45488" y="1803"/>
                      </a:cubicBezTo>
                      <a:lnTo>
                        <a:pt x="44518" y="1803"/>
                      </a:lnTo>
                      <a:lnTo>
                        <a:pt x="42299" y="1249"/>
                      </a:lnTo>
                      <a:cubicBezTo>
                        <a:pt x="41328" y="1110"/>
                        <a:pt x="40357" y="971"/>
                        <a:pt x="39248" y="833"/>
                      </a:cubicBezTo>
                      <a:cubicBezTo>
                        <a:pt x="38277" y="694"/>
                        <a:pt x="37306" y="694"/>
                        <a:pt x="36474" y="555"/>
                      </a:cubicBezTo>
                      <a:cubicBezTo>
                        <a:pt x="35503" y="416"/>
                        <a:pt x="34671" y="278"/>
                        <a:pt x="33700" y="278"/>
                      </a:cubicBezTo>
                      <a:lnTo>
                        <a:pt x="33423" y="278"/>
                      </a:lnTo>
                      <a:cubicBezTo>
                        <a:pt x="32914" y="232"/>
                        <a:pt x="32391" y="216"/>
                        <a:pt x="31856" y="216"/>
                      </a:cubicBezTo>
                      <a:cubicBezTo>
                        <a:pt x="30788" y="216"/>
                        <a:pt x="29679" y="278"/>
                        <a:pt x="28569" y="278"/>
                      </a:cubicBezTo>
                      <a:lnTo>
                        <a:pt x="23577" y="278"/>
                      </a:lnTo>
                      <a:cubicBezTo>
                        <a:pt x="21912" y="278"/>
                        <a:pt x="20387" y="0"/>
                        <a:pt x="1872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1285950" y="1143025"/>
                  <a:ext cx="114450" cy="2288300"/>
                </a:xfrm>
                <a:custGeom>
                  <a:rect b="b" l="l" r="r" t="t"/>
                  <a:pathLst>
                    <a:path extrusionOk="0" h="91532" w="4578">
                      <a:moveTo>
                        <a:pt x="2497" y="0"/>
                      </a:moveTo>
                      <a:cubicBezTo>
                        <a:pt x="1804" y="0"/>
                        <a:pt x="1249" y="832"/>
                        <a:pt x="972" y="2219"/>
                      </a:cubicBezTo>
                      <a:cubicBezTo>
                        <a:pt x="833" y="2358"/>
                        <a:pt x="833" y="2497"/>
                        <a:pt x="833" y="2635"/>
                      </a:cubicBezTo>
                      <a:cubicBezTo>
                        <a:pt x="555" y="3606"/>
                        <a:pt x="417" y="4715"/>
                        <a:pt x="417" y="5686"/>
                      </a:cubicBezTo>
                      <a:cubicBezTo>
                        <a:pt x="417" y="7767"/>
                        <a:pt x="278" y="9708"/>
                        <a:pt x="278" y="11650"/>
                      </a:cubicBezTo>
                      <a:cubicBezTo>
                        <a:pt x="139" y="14007"/>
                        <a:pt x="139" y="16226"/>
                        <a:pt x="139" y="18584"/>
                      </a:cubicBezTo>
                      <a:lnTo>
                        <a:pt x="139" y="20109"/>
                      </a:lnTo>
                      <a:lnTo>
                        <a:pt x="139" y="22744"/>
                      </a:lnTo>
                      <a:lnTo>
                        <a:pt x="139" y="26905"/>
                      </a:lnTo>
                      <a:lnTo>
                        <a:pt x="139" y="27876"/>
                      </a:lnTo>
                      <a:lnTo>
                        <a:pt x="139" y="32036"/>
                      </a:lnTo>
                      <a:lnTo>
                        <a:pt x="139" y="34116"/>
                      </a:lnTo>
                      <a:lnTo>
                        <a:pt x="139" y="56028"/>
                      </a:lnTo>
                      <a:lnTo>
                        <a:pt x="139" y="62408"/>
                      </a:lnTo>
                      <a:lnTo>
                        <a:pt x="139" y="67123"/>
                      </a:lnTo>
                      <a:lnTo>
                        <a:pt x="139" y="71006"/>
                      </a:lnTo>
                      <a:cubicBezTo>
                        <a:pt x="139" y="71145"/>
                        <a:pt x="139" y="71145"/>
                        <a:pt x="139" y="71283"/>
                      </a:cubicBezTo>
                      <a:lnTo>
                        <a:pt x="139" y="76692"/>
                      </a:lnTo>
                      <a:lnTo>
                        <a:pt x="1" y="85984"/>
                      </a:lnTo>
                      <a:cubicBezTo>
                        <a:pt x="1" y="86955"/>
                        <a:pt x="1" y="87787"/>
                        <a:pt x="139" y="88619"/>
                      </a:cubicBezTo>
                      <a:cubicBezTo>
                        <a:pt x="417" y="90422"/>
                        <a:pt x="1388" y="91531"/>
                        <a:pt x="1942" y="91531"/>
                      </a:cubicBezTo>
                      <a:cubicBezTo>
                        <a:pt x="2497" y="91531"/>
                        <a:pt x="2913" y="91115"/>
                        <a:pt x="3329" y="90144"/>
                      </a:cubicBezTo>
                      <a:cubicBezTo>
                        <a:pt x="3468" y="84320"/>
                        <a:pt x="3468" y="78495"/>
                        <a:pt x="3468" y="72809"/>
                      </a:cubicBezTo>
                      <a:lnTo>
                        <a:pt x="3468" y="71006"/>
                      </a:lnTo>
                      <a:lnTo>
                        <a:pt x="3468" y="70867"/>
                      </a:lnTo>
                      <a:cubicBezTo>
                        <a:pt x="3606" y="69064"/>
                        <a:pt x="3606" y="67262"/>
                        <a:pt x="3606" y="65459"/>
                      </a:cubicBezTo>
                      <a:cubicBezTo>
                        <a:pt x="3745" y="63101"/>
                        <a:pt x="3745" y="60882"/>
                        <a:pt x="3884" y="58663"/>
                      </a:cubicBezTo>
                      <a:lnTo>
                        <a:pt x="3884" y="55473"/>
                      </a:lnTo>
                      <a:lnTo>
                        <a:pt x="3884" y="47569"/>
                      </a:lnTo>
                      <a:lnTo>
                        <a:pt x="3884" y="38970"/>
                      </a:lnTo>
                      <a:cubicBezTo>
                        <a:pt x="4023" y="33700"/>
                        <a:pt x="4023" y="28430"/>
                        <a:pt x="4161" y="23160"/>
                      </a:cubicBezTo>
                      <a:lnTo>
                        <a:pt x="4161" y="21080"/>
                      </a:lnTo>
                      <a:cubicBezTo>
                        <a:pt x="4161" y="18584"/>
                        <a:pt x="4300" y="16226"/>
                        <a:pt x="4300" y="13730"/>
                      </a:cubicBezTo>
                      <a:cubicBezTo>
                        <a:pt x="4439" y="11095"/>
                        <a:pt x="4577" y="8460"/>
                        <a:pt x="4577" y="5825"/>
                      </a:cubicBezTo>
                      <a:cubicBezTo>
                        <a:pt x="4577" y="4854"/>
                        <a:pt x="4439" y="3883"/>
                        <a:pt x="4161" y="2913"/>
                      </a:cubicBezTo>
                      <a:lnTo>
                        <a:pt x="4161" y="2774"/>
                      </a:lnTo>
                      <a:cubicBezTo>
                        <a:pt x="3745" y="1110"/>
                        <a:pt x="3052" y="0"/>
                        <a:pt x="249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7"/>
              <p:cNvGrpSpPr/>
              <p:nvPr/>
            </p:nvGrpSpPr>
            <p:grpSpPr>
              <a:xfrm rot="10800000">
                <a:off x="4949997" y="3294502"/>
                <a:ext cx="784264" cy="786830"/>
                <a:chOff x="1265150" y="238125"/>
                <a:chExt cx="5082725" cy="5099350"/>
              </a:xfrm>
            </p:grpSpPr>
            <p:sp>
              <p:nvSpPr>
                <p:cNvPr id="1083" name="Google Shape;1083;p37"/>
                <p:cNvSpPr/>
                <p:nvPr/>
              </p:nvSpPr>
              <p:spPr>
                <a:xfrm>
                  <a:off x="1265150" y="709625"/>
                  <a:ext cx="1619150" cy="3512775"/>
                </a:xfrm>
                <a:custGeom>
                  <a:rect b="b" l="l" r="r" t="t"/>
                  <a:pathLst>
                    <a:path extrusionOk="0" h="140511" w="64766">
                      <a:moveTo>
                        <a:pt x="2774" y="1"/>
                      </a:moveTo>
                      <a:cubicBezTo>
                        <a:pt x="2497" y="1"/>
                        <a:pt x="2220" y="140"/>
                        <a:pt x="1942" y="278"/>
                      </a:cubicBezTo>
                      <a:lnTo>
                        <a:pt x="1942" y="2636"/>
                      </a:lnTo>
                      <a:cubicBezTo>
                        <a:pt x="1942" y="6103"/>
                        <a:pt x="1804" y="9570"/>
                        <a:pt x="1804" y="13037"/>
                      </a:cubicBezTo>
                      <a:lnTo>
                        <a:pt x="1804" y="18030"/>
                      </a:lnTo>
                      <a:lnTo>
                        <a:pt x="1804" y="19417"/>
                      </a:lnTo>
                      <a:lnTo>
                        <a:pt x="1804" y="23022"/>
                      </a:lnTo>
                      <a:lnTo>
                        <a:pt x="1804" y="26212"/>
                      </a:lnTo>
                      <a:lnTo>
                        <a:pt x="1804" y="29679"/>
                      </a:lnTo>
                      <a:cubicBezTo>
                        <a:pt x="1804" y="31898"/>
                        <a:pt x="1665" y="33978"/>
                        <a:pt x="1387" y="36197"/>
                      </a:cubicBezTo>
                      <a:cubicBezTo>
                        <a:pt x="1387" y="36613"/>
                        <a:pt x="1387" y="36891"/>
                        <a:pt x="1249" y="37307"/>
                      </a:cubicBezTo>
                      <a:lnTo>
                        <a:pt x="971" y="40080"/>
                      </a:lnTo>
                      <a:lnTo>
                        <a:pt x="971" y="44241"/>
                      </a:lnTo>
                      <a:cubicBezTo>
                        <a:pt x="1387" y="43963"/>
                        <a:pt x="1804" y="43547"/>
                        <a:pt x="2220" y="43131"/>
                      </a:cubicBezTo>
                      <a:cubicBezTo>
                        <a:pt x="2774" y="42299"/>
                        <a:pt x="3329" y="41328"/>
                        <a:pt x="3745" y="40219"/>
                      </a:cubicBezTo>
                      <a:cubicBezTo>
                        <a:pt x="4022" y="39526"/>
                        <a:pt x="4300" y="38693"/>
                        <a:pt x="4438" y="37861"/>
                      </a:cubicBezTo>
                      <a:cubicBezTo>
                        <a:pt x="4577" y="36891"/>
                        <a:pt x="4716" y="35920"/>
                        <a:pt x="4855" y="34949"/>
                      </a:cubicBezTo>
                      <a:cubicBezTo>
                        <a:pt x="4855" y="34810"/>
                        <a:pt x="4855" y="34672"/>
                        <a:pt x="4855" y="34533"/>
                      </a:cubicBezTo>
                      <a:cubicBezTo>
                        <a:pt x="4993" y="32869"/>
                        <a:pt x="4993" y="31343"/>
                        <a:pt x="4993" y="29679"/>
                      </a:cubicBezTo>
                      <a:lnTo>
                        <a:pt x="4993" y="27321"/>
                      </a:lnTo>
                      <a:lnTo>
                        <a:pt x="4993" y="27044"/>
                      </a:lnTo>
                      <a:lnTo>
                        <a:pt x="4993" y="25241"/>
                      </a:lnTo>
                      <a:lnTo>
                        <a:pt x="4993" y="20249"/>
                      </a:lnTo>
                      <a:lnTo>
                        <a:pt x="4993" y="19139"/>
                      </a:lnTo>
                      <a:cubicBezTo>
                        <a:pt x="4993" y="16227"/>
                        <a:pt x="4993" y="13453"/>
                        <a:pt x="4855" y="10679"/>
                      </a:cubicBezTo>
                      <a:cubicBezTo>
                        <a:pt x="4716" y="7906"/>
                        <a:pt x="4577" y="4716"/>
                        <a:pt x="4577" y="1804"/>
                      </a:cubicBezTo>
                      <a:cubicBezTo>
                        <a:pt x="4577" y="833"/>
                        <a:pt x="3745" y="1"/>
                        <a:pt x="2774" y="1"/>
                      </a:cubicBezTo>
                      <a:close/>
                      <a:moveTo>
                        <a:pt x="694" y="73364"/>
                      </a:moveTo>
                      <a:lnTo>
                        <a:pt x="694" y="79744"/>
                      </a:lnTo>
                      <a:lnTo>
                        <a:pt x="694" y="84459"/>
                      </a:lnTo>
                      <a:lnTo>
                        <a:pt x="694" y="88342"/>
                      </a:lnTo>
                      <a:cubicBezTo>
                        <a:pt x="694" y="88481"/>
                        <a:pt x="694" y="88481"/>
                        <a:pt x="694" y="88619"/>
                      </a:cubicBezTo>
                      <a:lnTo>
                        <a:pt x="694" y="91116"/>
                      </a:lnTo>
                      <a:cubicBezTo>
                        <a:pt x="694" y="94583"/>
                        <a:pt x="833" y="98050"/>
                        <a:pt x="833" y="101656"/>
                      </a:cubicBezTo>
                      <a:cubicBezTo>
                        <a:pt x="833" y="103042"/>
                        <a:pt x="833" y="104429"/>
                        <a:pt x="694" y="105816"/>
                      </a:cubicBezTo>
                      <a:lnTo>
                        <a:pt x="694" y="106925"/>
                      </a:lnTo>
                      <a:cubicBezTo>
                        <a:pt x="694" y="108590"/>
                        <a:pt x="694" y="110393"/>
                        <a:pt x="555" y="112057"/>
                      </a:cubicBezTo>
                      <a:cubicBezTo>
                        <a:pt x="417" y="113860"/>
                        <a:pt x="278" y="115524"/>
                        <a:pt x="278" y="117327"/>
                      </a:cubicBezTo>
                      <a:cubicBezTo>
                        <a:pt x="139" y="118991"/>
                        <a:pt x="139" y="120794"/>
                        <a:pt x="1" y="122458"/>
                      </a:cubicBezTo>
                      <a:cubicBezTo>
                        <a:pt x="1" y="124261"/>
                        <a:pt x="1" y="125786"/>
                        <a:pt x="1" y="127589"/>
                      </a:cubicBezTo>
                      <a:cubicBezTo>
                        <a:pt x="139" y="128421"/>
                        <a:pt x="139" y="129253"/>
                        <a:pt x="278" y="130086"/>
                      </a:cubicBezTo>
                      <a:cubicBezTo>
                        <a:pt x="278" y="131056"/>
                        <a:pt x="694" y="132027"/>
                        <a:pt x="1387" y="132859"/>
                      </a:cubicBezTo>
                      <a:cubicBezTo>
                        <a:pt x="2081" y="133691"/>
                        <a:pt x="3052" y="134246"/>
                        <a:pt x="4022" y="134385"/>
                      </a:cubicBezTo>
                      <a:cubicBezTo>
                        <a:pt x="4438" y="134523"/>
                        <a:pt x="4716" y="134662"/>
                        <a:pt x="5132" y="134662"/>
                      </a:cubicBezTo>
                      <a:cubicBezTo>
                        <a:pt x="5687" y="134662"/>
                        <a:pt x="6241" y="134939"/>
                        <a:pt x="6657" y="134939"/>
                      </a:cubicBezTo>
                      <a:cubicBezTo>
                        <a:pt x="7834" y="135038"/>
                        <a:pt x="9011" y="135136"/>
                        <a:pt x="10188" y="135136"/>
                      </a:cubicBezTo>
                      <a:cubicBezTo>
                        <a:pt x="10675" y="135136"/>
                        <a:pt x="11163" y="135119"/>
                        <a:pt x="11650" y="135078"/>
                      </a:cubicBezTo>
                      <a:lnTo>
                        <a:pt x="16920" y="135078"/>
                      </a:lnTo>
                      <a:lnTo>
                        <a:pt x="22051" y="134939"/>
                      </a:lnTo>
                      <a:cubicBezTo>
                        <a:pt x="23854" y="134939"/>
                        <a:pt x="25518" y="134801"/>
                        <a:pt x="27321" y="134662"/>
                      </a:cubicBezTo>
                      <a:cubicBezTo>
                        <a:pt x="28985" y="134523"/>
                        <a:pt x="30649" y="134523"/>
                        <a:pt x="32314" y="134385"/>
                      </a:cubicBezTo>
                      <a:lnTo>
                        <a:pt x="37306" y="134385"/>
                      </a:lnTo>
                      <a:cubicBezTo>
                        <a:pt x="38138" y="134385"/>
                        <a:pt x="38970" y="134246"/>
                        <a:pt x="39664" y="134246"/>
                      </a:cubicBezTo>
                      <a:lnTo>
                        <a:pt x="52423" y="134246"/>
                      </a:lnTo>
                      <a:lnTo>
                        <a:pt x="54919" y="134385"/>
                      </a:lnTo>
                      <a:cubicBezTo>
                        <a:pt x="55890" y="134385"/>
                        <a:pt x="56722" y="134523"/>
                        <a:pt x="57693" y="134662"/>
                      </a:cubicBezTo>
                      <a:cubicBezTo>
                        <a:pt x="58247" y="134662"/>
                        <a:pt x="58663" y="134801"/>
                        <a:pt x="59218" y="134939"/>
                      </a:cubicBezTo>
                      <a:cubicBezTo>
                        <a:pt x="59495" y="135217"/>
                        <a:pt x="59773" y="135633"/>
                        <a:pt x="60050" y="135910"/>
                      </a:cubicBezTo>
                      <a:cubicBezTo>
                        <a:pt x="60327" y="136326"/>
                        <a:pt x="60605" y="136604"/>
                        <a:pt x="60744" y="137020"/>
                      </a:cubicBezTo>
                      <a:cubicBezTo>
                        <a:pt x="60882" y="137713"/>
                        <a:pt x="61021" y="138268"/>
                        <a:pt x="61160" y="138823"/>
                      </a:cubicBezTo>
                      <a:cubicBezTo>
                        <a:pt x="61241" y="139882"/>
                        <a:pt x="62137" y="140511"/>
                        <a:pt x="63003" y="140511"/>
                      </a:cubicBezTo>
                      <a:cubicBezTo>
                        <a:pt x="63610" y="140511"/>
                        <a:pt x="64202" y="140202"/>
                        <a:pt x="64488" y="139516"/>
                      </a:cubicBezTo>
                      <a:cubicBezTo>
                        <a:pt x="64765" y="138961"/>
                        <a:pt x="64765" y="138268"/>
                        <a:pt x="64765" y="137713"/>
                      </a:cubicBezTo>
                      <a:cubicBezTo>
                        <a:pt x="64765" y="137297"/>
                        <a:pt x="64627" y="137020"/>
                        <a:pt x="64627" y="136742"/>
                      </a:cubicBezTo>
                      <a:cubicBezTo>
                        <a:pt x="64349" y="135910"/>
                        <a:pt x="64072" y="135078"/>
                        <a:pt x="63517" y="134385"/>
                      </a:cubicBezTo>
                      <a:cubicBezTo>
                        <a:pt x="63378" y="133969"/>
                        <a:pt x="62962" y="133553"/>
                        <a:pt x="62685" y="133275"/>
                      </a:cubicBezTo>
                      <a:lnTo>
                        <a:pt x="62269" y="132859"/>
                      </a:lnTo>
                      <a:cubicBezTo>
                        <a:pt x="61992" y="132443"/>
                        <a:pt x="61714" y="132166"/>
                        <a:pt x="61298" y="131888"/>
                      </a:cubicBezTo>
                      <a:cubicBezTo>
                        <a:pt x="60744" y="131611"/>
                        <a:pt x="60189" y="131472"/>
                        <a:pt x="59634" y="131334"/>
                      </a:cubicBezTo>
                      <a:cubicBezTo>
                        <a:pt x="59218" y="131334"/>
                        <a:pt x="58663" y="131195"/>
                        <a:pt x="58109" y="131195"/>
                      </a:cubicBezTo>
                      <a:cubicBezTo>
                        <a:pt x="57276" y="131056"/>
                        <a:pt x="56444" y="130918"/>
                        <a:pt x="55612" y="130918"/>
                      </a:cubicBezTo>
                      <a:cubicBezTo>
                        <a:pt x="54919" y="130918"/>
                        <a:pt x="54225" y="130779"/>
                        <a:pt x="53393" y="130779"/>
                      </a:cubicBezTo>
                      <a:lnTo>
                        <a:pt x="43408" y="130779"/>
                      </a:lnTo>
                      <a:cubicBezTo>
                        <a:pt x="41744" y="130779"/>
                        <a:pt x="40080" y="130779"/>
                        <a:pt x="38416" y="130918"/>
                      </a:cubicBezTo>
                      <a:cubicBezTo>
                        <a:pt x="37584" y="130918"/>
                        <a:pt x="36751" y="131056"/>
                        <a:pt x="35919" y="131056"/>
                      </a:cubicBezTo>
                      <a:lnTo>
                        <a:pt x="33284" y="131056"/>
                      </a:lnTo>
                      <a:cubicBezTo>
                        <a:pt x="31482" y="131056"/>
                        <a:pt x="29956" y="131195"/>
                        <a:pt x="28292" y="131195"/>
                      </a:cubicBezTo>
                      <a:lnTo>
                        <a:pt x="25796" y="131472"/>
                      </a:lnTo>
                      <a:cubicBezTo>
                        <a:pt x="24825" y="131472"/>
                        <a:pt x="23993" y="131611"/>
                        <a:pt x="23161" y="131611"/>
                      </a:cubicBezTo>
                      <a:lnTo>
                        <a:pt x="17891" y="131750"/>
                      </a:lnTo>
                      <a:lnTo>
                        <a:pt x="12759" y="131750"/>
                      </a:lnTo>
                      <a:cubicBezTo>
                        <a:pt x="10957" y="131750"/>
                        <a:pt x="9292" y="131750"/>
                        <a:pt x="7628" y="131611"/>
                      </a:cubicBezTo>
                      <a:lnTo>
                        <a:pt x="6935" y="131611"/>
                      </a:lnTo>
                      <a:cubicBezTo>
                        <a:pt x="6241" y="131472"/>
                        <a:pt x="5409" y="131334"/>
                        <a:pt x="4716" y="131056"/>
                      </a:cubicBezTo>
                      <a:lnTo>
                        <a:pt x="4161" y="130779"/>
                      </a:lnTo>
                      <a:cubicBezTo>
                        <a:pt x="4022" y="130363"/>
                        <a:pt x="3884" y="129947"/>
                        <a:pt x="3884" y="129531"/>
                      </a:cubicBezTo>
                      <a:cubicBezTo>
                        <a:pt x="3745" y="128005"/>
                        <a:pt x="3745" y="126480"/>
                        <a:pt x="3745" y="125093"/>
                      </a:cubicBezTo>
                      <a:cubicBezTo>
                        <a:pt x="3745" y="123290"/>
                        <a:pt x="3745" y="121626"/>
                        <a:pt x="3884" y="119823"/>
                      </a:cubicBezTo>
                      <a:cubicBezTo>
                        <a:pt x="3884" y="118159"/>
                        <a:pt x="4022" y="116356"/>
                        <a:pt x="4022" y="114692"/>
                      </a:cubicBezTo>
                      <a:cubicBezTo>
                        <a:pt x="4161" y="112889"/>
                        <a:pt x="4300" y="111225"/>
                        <a:pt x="4300" y="109560"/>
                      </a:cubicBezTo>
                      <a:cubicBezTo>
                        <a:pt x="4438" y="107896"/>
                        <a:pt x="4438" y="105955"/>
                        <a:pt x="4577" y="104152"/>
                      </a:cubicBezTo>
                      <a:cubicBezTo>
                        <a:pt x="4577" y="102349"/>
                        <a:pt x="4577" y="100685"/>
                        <a:pt x="4577" y="98882"/>
                      </a:cubicBezTo>
                      <a:cubicBezTo>
                        <a:pt x="4577" y="97218"/>
                        <a:pt x="4577" y="95415"/>
                        <a:pt x="4438" y="93751"/>
                      </a:cubicBezTo>
                      <a:cubicBezTo>
                        <a:pt x="4300" y="91948"/>
                        <a:pt x="4438" y="90284"/>
                        <a:pt x="4438" y="88481"/>
                      </a:cubicBezTo>
                      <a:cubicBezTo>
                        <a:pt x="4438" y="86678"/>
                        <a:pt x="4300" y="85014"/>
                        <a:pt x="4161" y="83349"/>
                      </a:cubicBezTo>
                      <a:cubicBezTo>
                        <a:pt x="4161" y="81408"/>
                        <a:pt x="3884" y="79605"/>
                        <a:pt x="3329" y="77802"/>
                      </a:cubicBezTo>
                      <a:cubicBezTo>
                        <a:pt x="2913" y="76138"/>
                        <a:pt x="1942" y="74612"/>
                        <a:pt x="694" y="73364"/>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2638100" y="2779475"/>
                  <a:ext cx="2478975" cy="2558000"/>
                </a:xfrm>
                <a:custGeom>
                  <a:rect b="b" l="l" r="r" t="t"/>
                  <a:pathLst>
                    <a:path extrusionOk="0" h="102320" w="99159">
                      <a:moveTo>
                        <a:pt x="95276" y="1"/>
                      </a:moveTo>
                      <a:lnTo>
                        <a:pt x="95276" y="1110"/>
                      </a:lnTo>
                      <a:lnTo>
                        <a:pt x="95414" y="971"/>
                      </a:lnTo>
                      <a:lnTo>
                        <a:pt x="95414" y="3468"/>
                      </a:lnTo>
                      <a:cubicBezTo>
                        <a:pt x="95414" y="5271"/>
                        <a:pt x="95414" y="6935"/>
                        <a:pt x="95553" y="8738"/>
                      </a:cubicBezTo>
                      <a:cubicBezTo>
                        <a:pt x="95692" y="10402"/>
                        <a:pt x="95830" y="12205"/>
                        <a:pt x="95830" y="13869"/>
                      </a:cubicBezTo>
                      <a:cubicBezTo>
                        <a:pt x="95969" y="17336"/>
                        <a:pt x="95830" y="20803"/>
                        <a:pt x="95830" y="24270"/>
                      </a:cubicBezTo>
                      <a:lnTo>
                        <a:pt x="95830" y="34394"/>
                      </a:lnTo>
                      <a:cubicBezTo>
                        <a:pt x="95830" y="35642"/>
                        <a:pt x="95830" y="37029"/>
                        <a:pt x="95692" y="38277"/>
                      </a:cubicBezTo>
                      <a:cubicBezTo>
                        <a:pt x="95692" y="39525"/>
                        <a:pt x="95692" y="40773"/>
                        <a:pt x="95553" y="41883"/>
                      </a:cubicBezTo>
                      <a:cubicBezTo>
                        <a:pt x="95553" y="43131"/>
                        <a:pt x="95553" y="44518"/>
                        <a:pt x="95553" y="45766"/>
                      </a:cubicBezTo>
                      <a:lnTo>
                        <a:pt x="95553" y="47430"/>
                      </a:lnTo>
                      <a:lnTo>
                        <a:pt x="95553" y="48817"/>
                      </a:lnTo>
                      <a:cubicBezTo>
                        <a:pt x="95276" y="48956"/>
                        <a:pt x="94998" y="48956"/>
                        <a:pt x="94860" y="48956"/>
                      </a:cubicBezTo>
                      <a:cubicBezTo>
                        <a:pt x="93473" y="49233"/>
                        <a:pt x="91947" y="49233"/>
                        <a:pt x="90560" y="49372"/>
                      </a:cubicBezTo>
                      <a:cubicBezTo>
                        <a:pt x="89174" y="49372"/>
                        <a:pt x="87509" y="49510"/>
                        <a:pt x="85845" y="49510"/>
                      </a:cubicBezTo>
                      <a:lnTo>
                        <a:pt x="75444" y="49510"/>
                      </a:lnTo>
                      <a:cubicBezTo>
                        <a:pt x="71977" y="49510"/>
                        <a:pt x="68649" y="49510"/>
                        <a:pt x="65320" y="49649"/>
                      </a:cubicBezTo>
                      <a:lnTo>
                        <a:pt x="55058" y="49649"/>
                      </a:lnTo>
                      <a:cubicBezTo>
                        <a:pt x="52746" y="49649"/>
                        <a:pt x="50497" y="49588"/>
                        <a:pt x="48267" y="49588"/>
                      </a:cubicBezTo>
                      <a:cubicBezTo>
                        <a:pt x="47153" y="49588"/>
                        <a:pt x="46043" y="49603"/>
                        <a:pt x="44934" y="49649"/>
                      </a:cubicBezTo>
                      <a:cubicBezTo>
                        <a:pt x="43963" y="49649"/>
                        <a:pt x="42992" y="49788"/>
                        <a:pt x="42160" y="49927"/>
                      </a:cubicBezTo>
                      <a:cubicBezTo>
                        <a:pt x="41190" y="50065"/>
                        <a:pt x="40219" y="50620"/>
                        <a:pt x="39387" y="51313"/>
                      </a:cubicBezTo>
                      <a:cubicBezTo>
                        <a:pt x="38971" y="51591"/>
                        <a:pt x="38693" y="52007"/>
                        <a:pt x="38416" y="52284"/>
                      </a:cubicBezTo>
                      <a:cubicBezTo>
                        <a:pt x="38139" y="52839"/>
                        <a:pt x="37861" y="53532"/>
                        <a:pt x="37584" y="54087"/>
                      </a:cubicBezTo>
                      <a:cubicBezTo>
                        <a:pt x="37306" y="54919"/>
                        <a:pt x="37168" y="55613"/>
                        <a:pt x="37029" y="56445"/>
                      </a:cubicBezTo>
                      <a:cubicBezTo>
                        <a:pt x="36890" y="57831"/>
                        <a:pt x="36890" y="59218"/>
                        <a:pt x="37029" y="60605"/>
                      </a:cubicBezTo>
                      <a:cubicBezTo>
                        <a:pt x="37168" y="61299"/>
                        <a:pt x="37306" y="62131"/>
                        <a:pt x="37445" y="62824"/>
                      </a:cubicBezTo>
                      <a:cubicBezTo>
                        <a:pt x="37584" y="63517"/>
                        <a:pt x="37861" y="64350"/>
                        <a:pt x="38139" y="65043"/>
                      </a:cubicBezTo>
                      <a:cubicBezTo>
                        <a:pt x="38416" y="65598"/>
                        <a:pt x="38693" y="66152"/>
                        <a:pt x="39109" y="66707"/>
                      </a:cubicBezTo>
                      <a:cubicBezTo>
                        <a:pt x="39387" y="67262"/>
                        <a:pt x="39803" y="67817"/>
                        <a:pt x="40080" y="68371"/>
                      </a:cubicBezTo>
                      <a:cubicBezTo>
                        <a:pt x="40773" y="69342"/>
                        <a:pt x="41328" y="70452"/>
                        <a:pt x="41883" y="71561"/>
                      </a:cubicBezTo>
                      <a:cubicBezTo>
                        <a:pt x="42160" y="72254"/>
                        <a:pt x="42299" y="72948"/>
                        <a:pt x="42576" y="73503"/>
                      </a:cubicBezTo>
                      <a:cubicBezTo>
                        <a:pt x="42715" y="74196"/>
                        <a:pt x="42854" y="74751"/>
                        <a:pt x="42854" y="75444"/>
                      </a:cubicBezTo>
                      <a:cubicBezTo>
                        <a:pt x="42992" y="76554"/>
                        <a:pt x="42992" y="77663"/>
                        <a:pt x="42992" y="78911"/>
                      </a:cubicBezTo>
                      <a:cubicBezTo>
                        <a:pt x="42992" y="80021"/>
                        <a:pt x="42992" y="81130"/>
                        <a:pt x="42854" y="82378"/>
                      </a:cubicBezTo>
                      <a:cubicBezTo>
                        <a:pt x="42854" y="82656"/>
                        <a:pt x="42715" y="83072"/>
                        <a:pt x="42576" y="83488"/>
                      </a:cubicBezTo>
                      <a:cubicBezTo>
                        <a:pt x="42576" y="83765"/>
                        <a:pt x="42299" y="84181"/>
                        <a:pt x="42299" y="84459"/>
                      </a:cubicBezTo>
                      <a:cubicBezTo>
                        <a:pt x="41328" y="86539"/>
                        <a:pt x="40219" y="88480"/>
                        <a:pt x="38971" y="90283"/>
                      </a:cubicBezTo>
                      <a:cubicBezTo>
                        <a:pt x="37584" y="91947"/>
                        <a:pt x="36058" y="93612"/>
                        <a:pt x="34394" y="94998"/>
                      </a:cubicBezTo>
                      <a:cubicBezTo>
                        <a:pt x="33701" y="95553"/>
                        <a:pt x="33007" y="95969"/>
                        <a:pt x="32175" y="96524"/>
                      </a:cubicBezTo>
                      <a:cubicBezTo>
                        <a:pt x="31482" y="96940"/>
                        <a:pt x="30650" y="97356"/>
                        <a:pt x="29818" y="97633"/>
                      </a:cubicBezTo>
                      <a:cubicBezTo>
                        <a:pt x="28431" y="98188"/>
                        <a:pt x="26905" y="98466"/>
                        <a:pt x="25380" y="98743"/>
                      </a:cubicBezTo>
                      <a:cubicBezTo>
                        <a:pt x="24340" y="98882"/>
                        <a:pt x="23299" y="98951"/>
                        <a:pt x="22259" y="98951"/>
                      </a:cubicBezTo>
                      <a:cubicBezTo>
                        <a:pt x="21219" y="98951"/>
                        <a:pt x="20179" y="98882"/>
                        <a:pt x="19139" y="98743"/>
                      </a:cubicBezTo>
                      <a:cubicBezTo>
                        <a:pt x="17614" y="98466"/>
                        <a:pt x="15949" y="98188"/>
                        <a:pt x="14563" y="97495"/>
                      </a:cubicBezTo>
                      <a:cubicBezTo>
                        <a:pt x="13592" y="97217"/>
                        <a:pt x="12760" y="96663"/>
                        <a:pt x="11928" y="96247"/>
                      </a:cubicBezTo>
                      <a:cubicBezTo>
                        <a:pt x="10957" y="95692"/>
                        <a:pt x="10125" y="95137"/>
                        <a:pt x="9293" y="94582"/>
                      </a:cubicBezTo>
                      <a:cubicBezTo>
                        <a:pt x="9015" y="94305"/>
                        <a:pt x="8738" y="94028"/>
                        <a:pt x="8460" y="93750"/>
                      </a:cubicBezTo>
                      <a:cubicBezTo>
                        <a:pt x="8183" y="93473"/>
                        <a:pt x="7906" y="93196"/>
                        <a:pt x="7628" y="92918"/>
                      </a:cubicBezTo>
                      <a:cubicBezTo>
                        <a:pt x="7074" y="92086"/>
                        <a:pt x="6519" y="91254"/>
                        <a:pt x="6103" y="90422"/>
                      </a:cubicBezTo>
                      <a:cubicBezTo>
                        <a:pt x="5548" y="89590"/>
                        <a:pt x="5132" y="88758"/>
                        <a:pt x="4716" y="87926"/>
                      </a:cubicBezTo>
                      <a:cubicBezTo>
                        <a:pt x="4439" y="87232"/>
                        <a:pt x="4161" y="86539"/>
                        <a:pt x="4023" y="85845"/>
                      </a:cubicBezTo>
                      <a:cubicBezTo>
                        <a:pt x="3884" y="85152"/>
                        <a:pt x="3745" y="84320"/>
                        <a:pt x="3607" y="83626"/>
                      </a:cubicBezTo>
                      <a:cubicBezTo>
                        <a:pt x="3329" y="81130"/>
                        <a:pt x="3329" y="78634"/>
                        <a:pt x="3745" y="76138"/>
                      </a:cubicBezTo>
                      <a:cubicBezTo>
                        <a:pt x="3884" y="74473"/>
                        <a:pt x="4300" y="72809"/>
                        <a:pt x="4855" y="71284"/>
                      </a:cubicBezTo>
                      <a:cubicBezTo>
                        <a:pt x="5409" y="69620"/>
                        <a:pt x="5964" y="68094"/>
                        <a:pt x="6658" y="66568"/>
                      </a:cubicBezTo>
                      <a:lnTo>
                        <a:pt x="6796" y="66291"/>
                      </a:lnTo>
                      <a:cubicBezTo>
                        <a:pt x="6796" y="66430"/>
                        <a:pt x="6796" y="66430"/>
                        <a:pt x="6796" y="66568"/>
                      </a:cubicBezTo>
                      <a:cubicBezTo>
                        <a:pt x="7490" y="64766"/>
                        <a:pt x="8183" y="63240"/>
                        <a:pt x="8738" y="61576"/>
                      </a:cubicBezTo>
                      <a:cubicBezTo>
                        <a:pt x="9015" y="60744"/>
                        <a:pt x="9293" y="59912"/>
                        <a:pt x="9570" y="59080"/>
                      </a:cubicBezTo>
                      <a:cubicBezTo>
                        <a:pt x="9847" y="58109"/>
                        <a:pt x="9986" y="57138"/>
                        <a:pt x="9986" y="56167"/>
                      </a:cubicBezTo>
                      <a:cubicBezTo>
                        <a:pt x="9891" y="55125"/>
                        <a:pt x="9084" y="54471"/>
                        <a:pt x="8229" y="54471"/>
                      </a:cubicBezTo>
                      <a:cubicBezTo>
                        <a:pt x="7832" y="54471"/>
                        <a:pt x="7425" y="54612"/>
                        <a:pt x="7074" y="54919"/>
                      </a:cubicBezTo>
                      <a:cubicBezTo>
                        <a:pt x="6796" y="55196"/>
                        <a:pt x="6658" y="55613"/>
                        <a:pt x="6658" y="56167"/>
                      </a:cubicBezTo>
                      <a:lnTo>
                        <a:pt x="6658" y="57277"/>
                      </a:lnTo>
                      <a:cubicBezTo>
                        <a:pt x="6380" y="58109"/>
                        <a:pt x="6242" y="58941"/>
                        <a:pt x="5964" y="59773"/>
                      </a:cubicBezTo>
                      <a:cubicBezTo>
                        <a:pt x="5687" y="60605"/>
                        <a:pt x="5409" y="61437"/>
                        <a:pt x="4993" y="62131"/>
                      </a:cubicBezTo>
                      <a:cubicBezTo>
                        <a:pt x="4439" y="63795"/>
                        <a:pt x="3745" y="65320"/>
                        <a:pt x="3052" y="66985"/>
                      </a:cubicBezTo>
                      <a:cubicBezTo>
                        <a:pt x="2358" y="68510"/>
                        <a:pt x="1804" y="70174"/>
                        <a:pt x="1249" y="71838"/>
                      </a:cubicBezTo>
                      <a:cubicBezTo>
                        <a:pt x="278" y="75306"/>
                        <a:pt x="1" y="78911"/>
                        <a:pt x="278" y="82517"/>
                      </a:cubicBezTo>
                      <a:cubicBezTo>
                        <a:pt x="278" y="84320"/>
                        <a:pt x="694" y="86123"/>
                        <a:pt x="1249" y="87787"/>
                      </a:cubicBezTo>
                      <a:cubicBezTo>
                        <a:pt x="1804" y="89451"/>
                        <a:pt x="2636" y="91115"/>
                        <a:pt x="3607" y="92641"/>
                      </a:cubicBezTo>
                      <a:cubicBezTo>
                        <a:pt x="4023" y="93473"/>
                        <a:pt x="4577" y="94305"/>
                        <a:pt x="5271" y="94998"/>
                      </a:cubicBezTo>
                      <a:cubicBezTo>
                        <a:pt x="5687" y="95692"/>
                        <a:pt x="6242" y="96247"/>
                        <a:pt x="6935" y="96801"/>
                      </a:cubicBezTo>
                      <a:cubicBezTo>
                        <a:pt x="8322" y="97911"/>
                        <a:pt x="9709" y="98882"/>
                        <a:pt x="11234" y="99714"/>
                      </a:cubicBezTo>
                      <a:cubicBezTo>
                        <a:pt x="12760" y="100546"/>
                        <a:pt x="14424" y="101101"/>
                        <a:pt x="16227" y="101655"/>
                      </a:cubicBezTo>
                      <a:cubicBezTo>
                        <a:pt x="18212" y="102113"/>
                        <a:pt x="20239" y="102319"/>
                        <a:pt x="22262" y="102319"/>
                      </a:cubicBezTo>
                      <a:cubicBezTo>
                        <a:pt x="23913" y="102319"/>
                        <a:pt x="25562" y="102182"/>
                        <a:pt x="27183" y="101933"/>
                      </a:cubicBezTo>
                      <a:cubicBezTo>
                        <a:pt x="28015" y="101794"/>
                        <a:pt x="28847" y="101517"/>
                        <a:pt x="29679" y="101239"/>
                      </a:cubicBezTo>
                      <a:cubicBezTo>
                        <a:pt x="30650" y="100962"/>
                        <a:pt x="31482" y="100684"/>
                        <a:pt x="32453" y="100268"/>
                      </a:cubicBezTo>
                      <a:cubicBezTo>
                        <a:pt x="34117" y="99436"/>
                        <a:pt x="35642" y="98466"/>
                        <a:pt x="37029" y="97356"/>
                      </a:cubicBezTo>
                      <a:cubicBezTo>
                        <a:pt x="37722" y="96801"/>
                        <a:pt x="38277" y="96247"/>
                        <a:pt x="38971" y="95553"/>
                      </a:cubicBezTo>
                      <a:cubicBezTo>
                        <a:pt x="39525" y="94998"/>
                        <a:pt x="40080" y="94444"/>
                        <a:pt x="40635" y="93889"/>
                      </a:cubicBezTo>
                      <a:cubicBezTo>
                        <a:pt x="41051" y="93334"/>
                        <a:pt x="41883" y="92225"/>
                        <a:pt x="42438" y="91393"/>
                      </a:cubicBezTo>
                      <a:cubicBezTo>
                        <a:pt x="42992" y="90561"/>
                        <a:pt x="43408" y="90006"/>
                        <a:pt x="43824" y="89174"/>
                      </a:cubicBezTo>
                      <a:cubicBezTo>
                        <a:pt x="44241" y="88480"/>
                        <a:pt x="44657" y="87787"/>
                        <a:pt x="44934" y="86955"/>
                      </a:cubicBezTo>
                      <a:cubicBezTo>
                        <a:pt x="45350" y="86123"/>
                        <a:pt x="45766" y="85291"/>
                        <a:pt x="46043" y="84459"/>
                      </a:cubicBezTo>
                      <a:cubicBezTo>
                        <a:pt x="46321" y="82656"/>
                        <a:pt x="46459" y="80853"/>
                        <a:pt x="46459" y="79050"/>
                      </a:cubicBezTo>
                      <a:cubicBezTo>
                        <a:pt x="46459" y="77247"/>
                        <a:pt x="46321" y="75444"/>
                        <a:pt x="46043" y="73780"/>
                      </a:cubicBezTo>
                      <a:cubicBezTo>
                        <a:pt x="45905" y="72809"/>
                        <a:pt x="45627" y="71977"/>
                        <a:pt x="45350" y="71145"/>
                      </a:cubicBezTo>
                      <a:cubicBezTo>
                        <a:pt x="45073" y="70313"/>
                        <a:pt x="44657" y="69342"/>
                        <a:pt x="44241" y="68510"/>
                      </a:cubicBezTo>
                      <a:cubicBezTo>
                        <a:pt x="43824" y="67678"/>
                        <a:pt x="43408" y="66985"/>
                        <a:pt x="42854" y="66291"/>
                      </a:cubicBezTo>
                      <a:cubicBezTo>
                        <a:pt x="42438" y="65598"/>
                        <a:pt x="42022" y="64904"/>
                        <a:pt x="41606" y="64211"/>
                      </a:cubicBezTo>
                      <a:cubicBezTo>
                        <a:pt x="41467" y="63933"/>
                        <a:pt x="41328" y="63656"/>
                        <a:pt x="41190" y="63379"/>
                      </a:cubicBezTo>
                      <a:cubicBezTo>
                        <a:pt x="41051" y="62963"/>
                        <a:pt x="40912" y="62547"/>
                        <a:pt x="40773" y="62131"/>
                      </a:cubicBezTo>
                      <a:cubicBezTo>
                        <a:pt x="40773" y="61715"/>
                        <a:pt x="40635" y="61299"/>
                        <a:pt x="40635" y="61021"/>
                      </a:cubicBezTo>
                      <a:cubicBezTo>
                        <a:pt x="40496" y="59634"/>
                        <a:pt x="40357" y="58386"/>
                        <a:pt x="40496" y="57138"/>
                      </a:cubicBezTo>
                      <a:cubicBezTo>
                        <a:pt x="40496" y="56306"/>
                        <a:pt x="40773" y="55613"/>
                        <a:pt x="41051" y="54919"/>
                      </a:cubicBezTo>
                      <a:cubicBezTo>
                        <a:pt x="41051" y="54780"/>
                        <a:pt x="41190" y="54503"/>
                        <a:pt x="41328" y="54364"/>
                      </a:cubicBezTo>
                      <a:cubicBezTo>
                        <a:pt x="41467" y="54087"/>
                        <a:pt x="41606" y="53948"/>
                        <a:pt x="41883" y="53810"/>
                      </a:cubicBezTo>
                      <a:lnTo>
                        <a:pt x="42438" y="53532"/>
                      </a:lnTo>
                      <a:cubicBezTo>
                        <a:pt x="42715" y="53394"/>
                        <a:pt x="42992" y="53255"/>
                        <a:pt x="43408" y="53255"/>
                      </a:cubicBezTo>
                      <a:cubicBezTo>
                        <a:pt x="45073" y="53116"/>
                        <a:pt x="46598" y="53116"/>
                        <a:pt x="48262" y="53116"/>
                      </a:cubicBezTo>
                      <a:lnTo>
                        <a:pt x="58386" y="53116"/>
                      </a:lnTo>
                      <a:cubicBezTo>
                        <a:pt x="60189" y="53116"/>
                        <a:pt x="61853" y="53116"/>
                        <a:pt x="63517" y="52978"/>
                      </a:cubicBezTo>
                      <a:lnTo>
                        <a:pt x="78772" y="52978"/>
                      </a:lnTo>
                      <a:cubicBezTo>
                        <a:pt x="80437" y="52978"/>
                        <a:pt x="82240" y="52978"/>
                        <a:pt x="83904" y="52839"/>
                      </a:cubicBezTo>
                      <a:cubicBezTo>
                        <a:pt x="84505" y="52793"/>
                        <a:pt x="85075" y="52777"/>
                        <a:pt x="85630" y="52777"/>
                      </a:cubicBezTo>
                      <a:cubicBezTo>
                        <a:pt x="86739" y="52777"/>
                        <a:pt x="87787" y="52839"/>
                        <a:pt x="88896" y="52839"/>
                      </a:cubicBezTo>
                      <a:lnTo>
                        <a:pt x="93334" y="52561"/>
                      </a:lnTo>
                      <a:cubicBezTo>
                        <a:pt x="94166" y="52561"/>
                        <a:pt x="94998" y="52423"/>
                        <a:pt x="95830" y="52284"/>
                      </a:cubicBezTo>
                      <a:cubicBezTo>
                        <a:pt x="96662" y="52145"/>
                        <a:pt x="97356" y="51868"/>
                        <a:pt x="97911" y="51313"/>
                      </a:cubicBezTo>
                      <a:cubicBezTo>
                        <a:pt x="98743" y="50620"/>
                        <a:pt x="99020" y="49510"/>
                        <a:pt x="98881" y="48540"/>
                      </a:cubicBezTo>
                      <a:lnTo>
                        <a:pt x="98881" y="46182"/>
                      </a:lnTo>
                      <a:lnTo>
                        <a:pt x="98881" y="40912"/>
                      </a:lnTo>
                      <a:cubicBezTo>
                        <a:pt x="98881" y="39248"/>
                        <a:pt x="99020" y="37445"/>
                        <a:pt x="99159" y="35781"/>
                      </a:cubicBezTo>
                      <a:cubicBezTo>
                        <a:pt x="99159" y="33978"/>
                        <a:pt x="99159" y="32452"/>
                        <a:pt x="99159" y="30788"/>
                      </a:cubicBezTo>
                      <a:lnTo>
                        <a:pt x="99159" y="25657"/>
                      </a:lnTo>
                      <a:lnTo>
                        <a:pt x="99159" y="15256"/>
                      </a:lnTo>
                      <a:cubicBezTo>
                        <a:pt x="99159" y="11789"/>
                        <a:pt x="98604" y="8322"/>
                        <a:pt x="98604" y="4993"/>
                      </a:cubicBezTo>
                      <a:lnTo>
                        <a:pt x="98604" y="2081"/>
                      </a:lnTo>
                      <a:cubicBezTo>
                        <a:pt x="98604" y="1110"/>
                        <a:pt x="98604" y="694"/>
                        <a:pt x="98604"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3515275" y="238125"/>
                  <a:ext cx="2832600" cy="2648000"/>
                </a:xfrm>
                <a:custGeom>
                  <a:rect b="b" l="l" r="r" t="t"/>
                  <a:pathLst>
                    <a:path extrusionOk="0" h="105920" w="113304">
                      <a:moveTo>
                        <a:pt x="1" y="0"/>
                      </a:moveTo>
                      <a:cubicBezTo>
                        <a:pt x="1" y="277"/>
                        <a:pt x="278" y="555"/>
                        <a:pt x="417" y="971"/>
                      </a:cubicBezTo>
                      <a:cubicBezTo>
                        <a:pt x="555" y="1109"/>
                        <a:pt x="833" y="1387"/>
                        <a:pt x="971" y="1664"/>
                      </a:cubicBezTo>
                      <a:cubicBezTo>
                        <a:pt x="1249" y="1803"/>
                        <a:pt x="1526" y="2080"/>
                        <a:pt x="1803" y="2219"/>
                      </a:cubicBezTo>
                      <a:cubicBezTo>
                        <a:pt x="2774" y="2912"/>
                        <a:pt x="3745" y="3328"/>
                        <a:pt x="4854" y="3467"/>
                      </a:cubicBezTo>
                      <a:cubicBezTo>
                        <a:pt x="5686" y="3606"/>
                        <a:pt x="6657" y="3744"/>
                        <a:pt x="7489" y="3744"/>
                      </a:cubicBezTo>
                      <a:cubicBezTo>
                        <a:pt x="8090" y="3791"/>
                        <a:pt x="8691" y="3806"/>
                        <a:pt x="9292" y="3806"/>
                      </a:cubicBezTo>
                      <a:cubicBezTo>
                        <a:pt x="10494" y="3806"/>
                        <a:pt x="11696" y="3744"/>
                        <a:pt x="12898" y="3744"/>
                      </a:cubicBezTo>
                      <a:lnTo>
                        <a:pt x="18029" y="3744"/>
                      </a:lnTo>
                      <a:cubicBezTo>
                        <a:pt x="19693" y="3744"/>
                        <a:pt x="21496" y="3744"/>
                        <a:pt x="23299" y="3883"/>
                      </a:cubicBezTo>
                      <a:lnTo>
                        <a:pt x="25241" y="4022"/>
                      </a:lnTo>
                      <a:lnTo>
                        <a:pt x="28708" y="4022"/>
                      </a:lnTo>
                      <a:cubicBezTo>
                        <a:pt x="30441" y="3952"/>
                        <a:pt x="32175" y="3918"/>
                        <a:pt x="33926" y="3918"/>
                      </a:cubicBezTo>
                      <a:cubicBezTo>
                        <a:pt x="35677" y="3918"/>
                        <a:pt x="37445" y="3952"/>
                        <a:pt x="39248" y="4022"/>
                      </a:cubicBezTo>
                      <a:cubicBezTo>
                        <a:pt x="40912" y="4022"/>
                        <a:pt x="42715" y="4022"/>
                        <a:pt x="44379" y="4160"/>
                      </a:cubicBezTo>
                      <a:cubicBezTo>
                        <a:pt x="45280" y="4230"/>
                        <a:pt x="46112" y="4230"/>
                        <a:pt x="46944" y="4230"/>
                      </a:cubicBezTo>
                      <a:cubicBezTo>
                        <a:pt x="47777" y="4230"/>
                        <a:pt x="48609" y="4230"/>
                        <a:pt x="49510" y="4299"/>
                      </a:cubicBezTo>
                      <a:lnTo>
                        <a:pt x="54225" y="4577"/>
                      </a:lnTo>
                      <a:cubicBezTo>
                        <a:pt x="55751" y="4577"/>
                        <a:pt x="57415" y="4715"/>
                        <a:pt x="58941" y="4854"/>
                      </a:cubicBezTo>
                      <a:lnTo>
                        <a:pt x="60327" y="5131"/>
                      </a:lnTo>
                      <a:lnTo>
                        <a:pt x="61575" y="5270"/>
                      </a:lnTo>
                      <a:lnTo>
                        <a:pt x="61575" y="6795"/>
                      </a:lnTo>
                      <a:lnTo>
                        <a:pt x="61575" y="9153"/>
                      </a:lnTo>
                      <a:cubicBezTo>
                        <a:pt x="61575" y="10817"/>
                        <a:pt x="61575" y="12481"/>
                        <a:pt x="61437" y="14146"/>
                      </a:cubicBezTo>
                      <a:cubicBezTo>
                        <a:pt x="61298" y="15671"/>
                        <a:pt x="61298" y="17613"/>
                        <a:pt x="61298" y="19138"/>
                      </a:cubicBezTo>
                      <a:cubicBezTo>
                        <a:pt x="61298" y="20802"/>
                        <a:pt x="61298" y="22605"/>
                        <a:pt x="61159" y="24408"/>
                      </a:cubicBezTo>
                      <a:cubicBezTo>
                        <a:pt x="61021" y="26072"/>
                        <a:pt x="61159" y="27875"/>
                        <a:pt x="61021" y="29401"/>
                      </a:cubicBezTo>
                      <a:cubicBezTo>
                        <a:pt x="61021" y="30372"/>
                        <a:pt x="61021" y="31204"/>
                        <a:pt x="61021" y="32036"/>
                      </a:cubicBezTo>
                      <a:cubicBezTo>
                        <a:pt x="61021" y="33007"/>
                        <a:pt x="61021" y="33839"/>
                        <a:pt x="61021" y="34671"/>
                      </a:cubicBezTo>
                      <a:lnTo>
                        <a:pt x="60882" y="39802"/>
                      </a:lnTo>
                      <a:lnTo>
                        <a:pt x="60882" y="44933"/>
                      </a:lnTo>
                      <a:lnTo>
                        <a:pt x="60882" y="47568"/>
                      </a:lnTo>
                      <a:lnTo>
                        <a:pt x="60882" y="50065"/>
                      </a:lnTo>
                      <a:cubicBezTo>
                        <a:pt x="60882" y="51729"/>
                        <a:pt x="61021" y="53393"/>
                        <a:pt x="61021" y="55057"/>
                      </a:cubicBezTo>
                      <a:lnTo>
                        <a:pt x="61021" y="56305"/>
                      </a:lnTo>
                      <a:cubicBezTo>
                        <a:pt x="61021" y="56721"/>
                        <a:pt x="61021" y="56999"/>
                        <a:pt x="61298" y="57415"/>
                      </a:cubicBezTo>
                      <a:cubicBezTo>
                        <a:pt x="61298" y="58108"/>
                        <a:pt x="61575" y="58802"/>
                        <a:pt x="61853" y="59495"/>
                      </a:cubicBezTo>
                      <a:cubicBezTo>
                        <a:pt x="62269" y="60466"/>
                        <a:pt x="62824" y="61298"/>
                        <a:pt x="63517" y="62130"/>
                      </a:cubicBezTo>
                      <a:cubicBezTo>
                        <a:pt x="64349" y="62962"/>
                        <a:pt x="65459" y="63517"/>
                        <a:pt x="66568" y="63794"/>
                      </a:cubicBezTo>
                      <a:cubicBezTo>
                        <a:pt x="67192" y="63933"/>
                        <a:pt x="67816" y="64002"/>
                        <a:pt x="68423" y="64002"/>
                      </a:cubicBezTo>
                      <a:cubicBezTo>
                        <a:pt x="69030" y="64002"/>
                        <a:pt x="69619" y="63933"/>
                        <a:pt x="70174" y="63794"/>
                      </a:cubicBezTo>
                      <a:cubicBezTo>
                        <a:pt x="71283" y="63655"/>
                        <a:pt x="72254" y="63517"/>
                        <a:pt x="73225" y="63239"/>
                      </a:cubicBezTo>
                      <a:cubicBezTo>
                        <a:pt x="74750" y="62962"/>
                        <a:pt x="76137" y="62546"/>
                        <a:pt x="77524" y="61991"/>
                      </a:cubicBezTo>
                      <a:lnTo>
                        <a:pt x="79466" y="61437"/>
                      </a:lnTo>
                      <a:lnTo>
                        <a:pt x="81407" y="60743"/>
                      </a:lnTo>
                      <a:cubicBezTo>
                        <a:pt x="81962" y="60466"/>
                        <a:pt x="82655" y="60188"/>
                        <a:pt x="83210" y="60050"/>
                      </a:cubicBezTo>
                      <a:cubicBezTo>
                        <a:pt x="83903" y="59772"/>
                        <a:pt x="84597" y="59634"/>
                        <a:pt x="85290" y="59495"/>
                      </a:cubicBezTo>
                      <a:cubicBezTo>
                        <a:pt x="85984" y="59356"/>
                        <a:pt x="86538" y="59218"/>
                        <a:pt x="87232" y="59079"/>
                      </a:cubicBezTo>
                      <a:lnTo>
                        <a:pt x="89035" y="58802"/>
                      </a:lnTo>
                      <a:lnTo>
                        <a:pt x="91392" y="58802"/>
                      </a:lnTo>
                      <a:cubicBezTo>
                        <a:pt x="92224" y="58802"/>
                        <a:pt x="93056" y="58802"/>
                        <a:pt x="93888" y="58940"/>
                      </a:cubicBezTo>
                      <a:cubicBezTo>
                        <a:pt x="95414" y="59218"/>
                        <a:pt x="96939" y="59634"/>
                        <a:pt x="98326" y="60188"/>
                      </a:cubicBezTo>
                      <a:cubicBezTo>
                        <a:pt x="99158" y="60604"/>
                        <a:pt x="99852" y="60882"/>
                        <a:pt x="100407" y="61298"/>
                      </a:cubicBezTo>
                      <a:cubicBezTo>
                        <a:pt x="101239" y="61714"/>
                        <a:pt x="101793" y="62130"/>
                        <a:pt x="102487" y="62685"/>
                      </a:cubicBezTo>
                      <a:cubicBezTo>
                        <a:pt x="103319" y="63378"/>
                        <a:pt x="104151" y="64210"/>
                        <a:pt x="104844" y="65181"/>
                      </a:cubicBezTo>
                      <a:lnTo>
                        <a:pt x="106370" y="67261"/>
                      </a:lnTo>
                      <a:cubicBezTo>
                        <a:pt x="106925" y="67955"/>
                        <a:pt x="107479" y="68787"/>
                        <a:pt x="107757" y="69480"/>
                      </a:cubicBezTo>
                      <a:cubicBezTo>
                        <a:pt x="108589" y="71560"/>
                        <a:pt x="109144" y="73641"/>
                        <a:pt x="109421" y="75721"/>
                      </a:cubicBezTo>
                      <a:cubicBezTo>
                        <a:pt x="109421" y="76553"/>
                        <a:pt x="109560" y="77246"/>
                        <a:pt x="109560" y="78079"/>
                      </a:cubicBezTo>
                      <a:cubicBezTo>
                        <a:pt x="109560" y="78911"/>
                        <a:pt x="109560" y="79743"/>
                        <a:pt x="109421" y="80714"/>
                      </a:cubicBezTo>
                      <a:cubicBezTo>
                        <a:pt x="109421" y="81268"/>
                        <a:pt x="109282" y="81823"/>
                        <a:pt x="109144" y="82378"/>
                      </a:cubicBezTo>
                      <a:cubicBezTo>
                        <a:pt x="108866" y="83071"/>
                        <a:pt x="108727" y="83626"/>
                        <a:pt x="108450" y="84319"/>
                      </a:cubicBezTo>
                      <a:cubicBezTo>
                        <a:pt x="107757" y="85706"/>
                        <a:pt x="107063" y="87093"/>
                        <a:pt x="106231" y="88480"/>
                      </a:cubicBezTo>
                      <a:cubicBezTo>
                        <a:pt x="105815" y="89173"/>
                        <a:pt x="105399" y="90005"/>
                        <a:pt x="104983" y="90699"/>
                      </a:cubicBezTo>
                      <a:cubicBezTo>
                        <a:pt x="104567" y="91392"/>
                        <a:pt x="104151" y="91808"/>
                        <a:pt x="103735" y="92363"/>
                      </a:cubicBezTo>
                      <a:cubicBezTo>
                        <a:pt x="103319" y="92918"/>
                        <a:pt x="102764" y="93611"/>
                        <a:pt x="102209" y="94166"/>
                      </a:cubicBezTo>
                      <a:cubicBezTo>
                        <a:pt x="101655" y="94582"/>
                        <a:pt x="101100" y="95137"/>
                        <a:pt x="100407" y="95553"/>
                      </a:cubicBezTo>
                      <a:cubicBezTo>
                        <a:pt x="99990" y="95969"/>
                        <a:pt x="99574" y="96246"/>
                        <a:pt x="99020" y="96523"/>
                      </a:cubicBezTo>
                      <a:cubicBezTo>
                        <a:pt x="98604" y="96801"/>
                        <a:pt x="98188" y="97078"/>
                        <a:pt x="97633" y="97217"/>
                      </a:cubicBezTo>
                      <a:cubicBezTo>
                        <a:pt x="96523" y="97633"/>
                        <a:pt x="95414" y="97910"/>
                        <a:pt x="94166" y="98188"/>
                      </a:cubicBezTo>
                      <a:lnTo>
                        <a:pt x="91254" y="98188"/>
                      </a:lnTo>
                      <a:cubicBezTo>
                        <a:pt x="90283" y="98188"/>
                        <a:pt x="89312" y="98188"/>
                        <a:pt x="88341" y="98049"/>
                      </a:cubicBezTo>
                      <a:cubicBezTo>
                        <a:pt x="86816" y="97772"/>
                        <a:pt x="85290" y="97494"/>
                        <a:pt x="83765" y="97078"/>
                      </a:cubicBezTo>
                      <a:cubicBezTo>
                        <a:pt x="83071" y="96801"/>
                        <a:pt x="82239" y="96662"/>
                        <a:pt x="81546" y="96385"/>
                      </a:cubicBezTo>
                      <a:cubicBezTo>
                        <a:pt x="80852" y="96246"/>
                        <a:pt x="80298" y="95969"/>
                        <a:pt x="79604" y="95691"/>
                      </a:cubicBezTo>
                      <a:cubicBezTo>
                        <a:pt x="78911" y="95414"/>
                        <a:pt x="78217" y="94998"/>
                        <a:pt x="77524" y="94720"/>
                      </a:cubicBezTo>
                      <a:cubicBezTo>
                        <a:pt x="76831" y="94304"/>
                        <a:pt x="76137" y="93750"/>
                        <a:pt x="75444" y="93334"/>
                      </a:cubicBezTo>
                      <a:lnTo>
                        <a:pt x="73502" y="91947"/>
                      </a:lnTo>
                      <a:cubicBezTo>
                        <a:pt x="72947" y="91392"/>
                        <a:pt x="72393" y="90976"/>
                        <a:pt x="71699" y="90699"/>
                      </a:cubicBezTo>
                      <a:cubicBezTo>
                        <a:pt x="70632" y="90165"/>
                        <a:pt x="69451" y="89917"/>
                        <a:pt x="68266" y="89917"/>
                      </a:cubicBezTo>
                      <a:cubicBezTo>
                        <a:pt x="67603" y="89917"/>
                        <a:pt x="66938" y="89995"/>
                        <a:pt x="66291" y="90144"/>
                      </a:cubicBezTo>
                      <a:cubicBezTo>
                        <a:pt x="65875" y="90144"/>
                        <a:pt x="65597" y="90283"/>
                        <a:pt x="65320" y="90421"/>
                      </a:cubicBezTo>
                      <a:lnTo>
                        <a:pt x="64349" y="90837"/>
                      </a:lnTo>
                      <a:cubicBezTo>
                        <a:pt x="64072" y="90976"/>
                        <a:pt x="63656" y="91253"/>
                        <a:pt x="63378" y="91531"/>
                      </a:cubicBezTo>
                      <a:cubicBezTo>
                        <a:pt x="63101" y="91808"/>
                        <a:pt x="62685" y="92224"/>
                        <a:pt x="62546" y="92640"/>
                      </a:cubicBezTo>
                      <a:cubicBezTo>
                        <a:pt x="62269" y="92918"/>
                        <a:pt x="61992" y="93334"/>
                        <a:pt x="61853" y="93611"/>
                      </a:cubicBezTo>
                      <a:cubicBezTo>
                        <a:pt x="61575" y="94582"/>
                        <a:pt x="61298" y="95414"/>
                        <a:pt x="61159" y="96385"/>
                      </a:cubicBezTo>
                      <a:cubicBezTo>
                        <a:pt x="60882" y="97355"/>
                        <a:pt x="60882" y="98326"/>
                        <a:pt x="60743" y="99297"/>
                      </a:cubicBezTo>
                      <a:cubicBezTo>
                        <a:pt x="60605" y="100406"/>
                        <a:pt x="60466" y="101100"/>
                        <a:pt x="60466" y="101793"/>
                      </a:cubicBezTo>
                      <a:cubicBezTo>
                        <a:pt x="60327" y="102625"/>
                        <a:pt x="60466" y="103596"/>
                        <a:pt x="60327" y="104567"/>
                      </a:cubicBezTo>
                      <a:cubicBezTo>
                        <a:pt x="60535" y="105468"/>
                        <a:pt x="61263" y="105919"/>
                        <a:pt x="61992" y="105919"/>
                      </a:cubicBezTo>
                      <a:cubicBezTo>
                        <a:pt x="62720" y="105919"/>
                        <a:pt x="63448" y="105468"/>
                        <a:pt x="63656" y="104567"/>
                      </a:cubicBezTo>
                      <a:cubicBezTo>
                        <a:pt x="63656" y="103458"/>
                        <a:pt x="63656" y="102209"/>
                        <a:pt x="63933" y="101100"/>
                      </a:cubicBezTo>
                      <a:cubicBezTo>
                        <a:pt x="64072" y="99852"/>
                        <a:pt x="64072" y="98881"/>
                        <a:pt x="64210" y="97772"/>
                      </a:cubicBezTo>
                      <a:cubicBezTo>
                        <a:pt x="64210" y="97355"/>
                        <a:pt x="64349" y="96801"/>
                        <a:pt x="64488" y="96385"/>
                      </a:cubicBezTo>
                      <a:cubicBezTo>
                        <a:pt x="64626" y="95969"/>
                        <a:pt x="64765" y="95553"/>
                        <a:pt x="64904" y="95137"/>
                      </a:cubicBezTo>
                      <a:cubicBezTo>
                        <a:pt x="65043" y="94720"/>
                        <a:pt x="65320" y="94443"/>
                        <a:pt x="65459" y="94166"/>
                      </a:cubicBezTo>
                      <a:cubicBezTo>
                        <a:pt x="65597" y="94027"/>
                        <a:pt x="65736" y="93888"/>
                        <a:pt x="65875" y="93750"/>
                      </a:cubicBezTo>
                      <a:lnTo>
                        <a:pt x="66291" y="93611"/>
                      </a:lnTo>
                      <a:cubicBezTo>
                        <a:pt x="66568" y="93472"/>
                        <a:pt x="66845" y="93472"/>
                        <a:pt x="67123" y="93472"/>
                      </a:cubicBezTo>
                      <a:cubicBezTo>
                        <a:pt x="67469" y="93403"/>
                        <a:pt x="67816" y="93368"/>
                        <a:pt x="68163" y="93368"/>
                      </a:cubicBezTo>
                      <a:cubicBezTo>
                        <a:pt x="68510" y="93368"/>
                        <a:pt x="68856" y="93403"/>
                        <a:pt x="69203" y="93472"/>
                      </a:cubicBezTo>
                      <a:cubicBezTo>
                        <a:pt x="69480" y="93472"/>
                        <a:pt x="69758" y="93472"/>
                        <a:pt x="70035" y="93611"/>
                      </a:cubicBezTo>
                      <a:cubicBezTo>
                        <a:pt x="70729" y="94027"/>
                        <a:pt x="71283" y="94304"/>
                        <a:pt x="71838" y="94859"/>
                      </a:cubicBezTo>
                      <a:lnTo>
                        <a:pt x="73780" y="96246"/>
                      </a:lnTo>
                      <a:cubicBezTo>
                        <a:pt x="74473" y="96662"/>
                        <a:pt x="75028" y="97217"/>
                        <a:pt x="75721" y="97633"/>
                      </a:cubicBezTo>
                      <a:cubicBezTo>
                        <a:pt x="76553" y="98049"/>
                        <a:pt x="77247" y="98465"/>
                        <a:pt x="77940" y="98742"/>
                      </a:cubicBezTo>
                      <a:cubicBezTo>
                        <a:pt x="78911" y="99158"/>
                        <a:pt x="79743" y="99436"/>
                        <a:pt x="80575" y="99713"/>
                      </a:cubicBezTo>
                      <a:cubicBezTo>
                        <a:pt x="81407" y="99990"/>
                        <a:pt x="82239" y="100268"/>
                        <a:pt x="83071" y="100545"/>
                      </a:cubicBezTo>
                      <a:cubicBezTo>
                        <a:pt x="84874" y="100961"/>
                        <a:pt x="86816" y="101377"/>
                        <a:pt x="88757" y="101655"/>
                      </a:cubicBezTo>
                      <a:cubicBezTo>
                        <a:pt x="89589" y="101655"/>
                        <a:pt x="90421" y="101655"/>
                        <a:pt x="91254" y="101793"/>
                      </a:cubicBezTo>
                      <a:lnTo>
                        <a:pt x="93888" y="101793"/>
                      </a:lnTo>
                      <a:cubicBezTo>
                        <a:pt x="95830" y="101655"/>
                        <a:pt x="97633" y="101100"/>
                        <a:pt x="99436" y="100268"/>
                      </a:cubicBezTo>
                      <a:cubicBezTo>
                        <a:pt x="101100" y="99574"/>
                        <a:pt x="102625" y="98465"/>
                        <a:pt x="104012" y="97217"/>
                      </a:cubicBezTo>
                      <a:cubicBezTo>
                        <a:pt x="105260" y="95969"/>
                        <a:pt x="106509" y="94582"/>
                        <a:pt x="107479" y="93056"/>
                      </a:cubicBezTo>
                      <a:cubicBezTo>
                        <a:pt x="108034" y="92363"/>
                        <a:pt x="108450" y="91669"/>
                        <a:pt x="108866" y="90837"/>
                      </a:cubicBezTo>
                      <a:cubicBezTo>
                        <a:pt x="109282" y="90144"/>
                        <a:pt x="109837" y="89312"/>
                        <a:pt x="110253" y="88618"/>
                      </a:cubicBezTo>
                      <a:cubicBezTo>
                        <a:pt x="110530" y="87786"/>
                        <a:pt x="110946" y="87093"/>
                        <a:pt x="111362" y="86261"/>
                      </a:cubicBezTo>
                      <a:cubicBezTo>
                        <a:pt x="111779" y="85429"/>
                        <a:pt x="112056" y="84458"/>
                        <a:pt x="112333" y="83626"/>
                      </a:cubicBezTo>
                      <a:cubicBezTo>
                        <a:pt x="113304" y="80020"/>
                        <a:pt x="113304" y="76276"/>
                        <a:pt x="112333" y="72670"/>
                      </a:cubicBezTo>
                      <a:cubicBezTo>
                        <a:pt x="112195" y="71976"/>
                        <a:pt x="112056" y="71144"/>
                        <a:pt x="111779" y="70451"/>
                      </a:cubicBezTo>
                      <a:cubicBezTo>
                        <a:pt x="111501" y="69619"/>
                        <a:pt x="111224" y="68648"/>
                        <a:pt x="110808" y="67816"/>
                      </a:cubicBezTo>
                      <a:cubicBezTo>
                        <a:pt x="110530" y="67261"/>
                        <a:pt x="110253" y="66568"/>
                        <a:pt x="109837" y="66013"/>
                      </a:cubicBezTo>
                      <a:cubicBezTo>
                        <a:pt x="109282" y="65181"/>
                        <a:pt x="108727" y="64488"/>
                        <a:pt x="108173" y="63794"/>
                      </a:cubicBezTo>
                      <a:cubicBezTo>
                        <a:pt x="107618" y="63101"/>
                        <a:pt x="107202" y="62407"/>
                        <a:pt x="106509" y="61714"/>
                      </a:cubicBezTo>
                      <a:cubicBezTo>
                        <a:pt x="105954" y="61021"/>
                        <a:pt x="105260" y="60466"/>
                        <a:pt x="104567" y="59772"/>
                      </a:cubicBezTo>
                      <a:cubicBezTo>
                        <a:pt x="103874" y="59356"/>
                        <a:pt x="103180" y="58802"/>
                        <a:pt x="102348" y="58386"/>
                      </a:cubicBezTo>
                      <a:cubicBezTo>
                        <a:pt x="100129" y="56999"/>
                        <a:pt x="97633" y="56167"/>
                        <a:pt x="95137" y="55612"/>
                      </a:cubicBezTo>
                      <a:cubicBezTo>
                        <a:pt x="93918" y="55409"/>
                        <a:pt x="92700" y="55280"/>
                        <a:pt x="91536" y="55280"/>
                      </a:cubicBezTo>
                      <a:cubicBezTo>
                        <a:pt x="91110" y="55280"/>
                        <a:pt x="90691" y="55297"/>
                        <a:pt x="90283" y="55335"/>
                      </a:cubicBezTo>
                      <a:cubicBezTo>
                        <a:pt x="89312" y="55335"/>
                        <a:pt x="88480" y="55473"/>
                        <a:pt x="87509" y="55612"/>
                      </a:cubicBezTo>
                      <a:cubicBezTo>
                        <a:pt x="86816" y="55751"/>
                        <a:pt x="86122" y="55889"/>
                        <a:pt x="85429" y="56028"/>
                      </a:cubicBezTo>
                      <a:lnTo>
                        <a:pt x="83071" y="56583"/>
                      </a:lnTo>
                      <a:cubicBezTo>
                        <a:pt x="82378" y="56721"/>
                        <a:pt x="81546" y="56999"/>
                        <a:pt x="80852" y="57276"/>
                      </a:cubicBezTo>
                      <a:lnTo>
                        <a:pt x="78772" y="58108"/>
                      </a:lnTo>
                      <a:lnTo>
                        <a:pt x="76692" y="58802"/>
                      </a:lnTo>
                      <a:cubicBezTo>
                        <a:pt x="75028" y="59356"/>
                        <a:pt x="73363" y="59772"/>
                        <a:pt x="71699" y="60188"/>
                      </a:cubicBezTo>
                      <a:lnTo>
                        <a:pt x="70312" y="60466"/>
                      </a:lnTo>
                      <a:cubicBezTo>
                        <a:pt x="69480" y="60604"/>
                        <a:pt x="68648" y="60604"/>
                        <a:pt x="67678" y="60604"/>
                      </a:cubicBezTo>
                      <a:lnTo>
                        <a:pt x="67123" y="60466"/>
                      </a:lnTo>
                      <a:lnTo>
                        <a:pt x="66568" y="60188"/>
                      </a:lnTo>
                      <a:cubicBezTo>
                        <a:pt x="66291" y="59911"/>
                        <a:pt x="66013" y="59772"/>
                        <a:pt x="65875" y="59495"/>
                      </a:cubicBezTo>
                      <a:cubicBezTo>
                        <a:pt x="65597" y="58940"/>
                        <a:pt x="65320" y="58524"/>
                        <a:pt x="65043" y="58108"/>
                      </a:cubicBezTo>
                      <a:cubicBezTo>
                        <a:pt x="64904" y="57692"/>
                        <a:pt x="64765" y="57137"/>
                        <a:pt x="64765" y="56721"/>
                      </a:cubicBezTo>
                      <a:cubicBezTo>
                        <a:pt x="64488" y="55196"/>
                        <a:pt x="64488" y="53532"/>
                        <a:pt x="64349" y="51867"/>
                      </a:cubicBezTo>
                      <a:cubicBezTo>
                        <a:pt x="64349" y="50203"/>
                        <a:pt x="64349" y="48539"/>
                        <a:pt x="64349" y="46875"/>
                      </a:cubicBezTo>
                      <a:cubicBezTo>
                        <a:pt x="64349" y="45211"/>
                        <a:pt x="64349" y="43408"/>
                        <a:pt x="64349" y="41605"/>
                      </a:cubicBezTo>
                      <a:cubicBezTo>
                        <a:pt x="64210" y="39941"/>
                        <a:pt x="64349" y="38138"/>
                        <a:pt x="64349" y="36612"/>
                      </a:cubicBezTo>
                      <a:cubicBezTo>
                        <a:pt x="64349" y="34948"/>
                        <a:pt x="64349" y="33145"/>
                        <a:pt x="64488" y="31342"/>
                      </a:cubicBezTo>
                      <a:cubicBezTo>
                        <a:pt x="64626" y="29678"/>
                        <a:pt x="64626" y="27875"/>
                        <a:pt x="64626" y="26211"/>
                      </a:cubicBezTo>
                      <a:lnTo>
                        <a:pt x="64626" y="23576"/>
                      </a:lnTo>
                      <a:lnTo>
                        <a:pt x="64626" y="20941"/>
                      </a:lnTo>
                      <a:lnTo>
                        <a:pt x="64626" y="15810"/>
                      </a:lnTo>
                      <a:cubicBezTo>
                        <a:pt x="64626" y="14007"/>
                        <a:pt x="64765" y="12481"/>
                        <a:pt x="64765" y="10817"/>
                      </a:cubicBezTo>
                      <a:cubicBezTo>
                        <a:pt x="64765" y="9153"/>
                        <a:pt x="64765" y="7628"/>
                        <a:pt x="64765" y="6102"/>
                      </a:cubicBezTo>
                      <a:cubicBezTo>
                        <a:pt x="64904" y="4854"/>
                        <a:pt x="64626" y="3606"/>
                        <a:pt x="63933" y="2774"/>
                      </a:cubicBezTo>
                      <a:cubicBezTo>
                        <a:pt x="63378" y="2358"/>
                        <a:pt x="62685" y="2080"/>
                        <a:pt x="61992" y="1942"/>
                      </a:cubicBezTo>
                      <a:lnTo>
                        <a:pt x="61159" y="1803"/>
                      </a:lnTo>
                      <a:cubicBezTo>
                        <a:pt x="60189" y="1803"/>
                        <a:pt x="59218" y="1526"/>
                        <a:pt x="58247" y="1387"/>
                      </a:cubicBezTo>
                      <a:cubicBezTo>
                        <a:pt x="57276" y="1387"/>
                        <a:pt x="56583" y="1387"/>
                        <a:pt x="55751" y="1248"/>
                      </a:cubicBezTo>
                      <a:cubicBezTo>
                        <a:pt x="54087" y="1248"/>
                        <a:pt x="52284" y="1109"/>
                        <a:pt x="50620" y="971"/>
                      </a:cubicBezTo>
                      <a:cubicBezTo>
                        <a:pt x="48817" y="971"/>
                        <a:pt x="47291" y="832"/>
                        <a:pt x="45488" y="832"/>
                      </a:cubicBezTo>
                      <a:cubicBezTo>
                        <a:pt x="42160" y="693"/>
                        <a:pt x="38693" y="555"/>
                        <a:pt x="35365" y="555"/>
                      </a:cubicBezTo>
                      <a:lnTo>
                        <a:pt x="24825" y="555"/>
                      </a:lnTo>
                      <a:cubicBezTo>
                        <a:pt x="23022" y="416"/>
                        <a:pt x="21219" y="277"/>
                        <a:pt x="19555" y="277"/>
                      </a:cubicBezTo>
                      <a:lnTo>
                        <a:pt x="14146" y="277"/>
                      </a:lnTo>
                      <a:cubicBezTo>
                        <a:pt x="12829" y="347"/>
                        <a:pt x="11476" y="381"/>
                        <a:pt x="10124" y="381"/>
                      </a:cubicBezTo>
                      <a:cubicBezTo>
                        <a:pt x="8772" y="381"/>
                        <a:pt x="7420" y="347"/>
                        <a:pt x="6103" y="277"/>
                      </a:cubicBezTo>
                      <a:lnTo>
                        <a:pt x="5132"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1920425" y="238125"/>
                  <a:ext cx="2291750" cy="107500"/>
                </a:xfrm>
                <a:custGeom>
                  <a:rect b="b" l="l" r="r" t="t"/>
                  <a:pathLst>
                    <a:path extrusionOk="0" h="4300" w="91670">
                      <a:moveTo>
                        <a:pt x="57554" y="0"/>
                      </a:moveTo>
                      <a:cubicBezTo>
                        <a:pt x="48123" y="0"/>
                        <a:pt x="38693" y="139"/>
                        <a:pt x="29263" y="416"/>
                      </a:cubicBezTo>
                      <a:lnTo>
                        <a:pt x="24547" y="555"/>
                      </a:lnTo>
                      <a:cubicBezTo>
                        <a:pt x="21358" y="693"/>
                        <a:pt x="18168" y="693"/>
                        <a:pt x="14978" y="693"/>
                      </a:cubicBezTo>
                      <a:lnTo>
                        <a:pt x="5687" y="693"/>
                      </a:lnTo>
                      <a:cubicBezTo>
                        <a:pt x="2636" y="693"/>
                        <a:pt x="139" y="1803"/>
                        <a:pt x="1" y="2774"/>
                      </a:cubicBezTo>
                      <a:cubicBezTo>
                        <a:pt x="1" y="3328"/>
                        <a:pt x="555" y="3744"/>
                        <a:pt x="1526" y="4160"/>
                      </a:cubicBezTo>
                      <a:lnTo>
                        <a:pt x="26350" y="4160"/>
                      </a:lnTo>
                      <a:cubicBezTo>
                        <a:pt x="28569" y="4160"/>
                        <a:pt x="30788" y="4160"/>
                        <a:pt x="33146" y="4299"/>
                      </a:cubicBezTo>
                      <a:lnTo>
                        <a:pt x="36197" y="4299"/>
                      </a:lnTo>
                      <a:cubicBezTo>
                        <a:pt x="38970" y="4299"/>
                        <a:pt x="41328" y="4160"/>
                        <a:pt x="44240" y="4160"/>
                      </a:cubicBezTo>
                      <a:lnTo>
                        <a:pt x="77940" y="4160"/>
                      </a:lnTo>
                      <a:cubicBezTo>
                        <a:pt x="80575" y="4160"/>
                        <a:pt x="83210" y="4299"/>
                        <a:pt x="85984" y="4299"/>
                      </a:cubicBezTo>
                      <a:cubicBezTo>
                        <a:pt x="86954" y="4299"/>
                        <a:pt x="87925" y="4160"/>
                        <a:pt x="89035" y="4022"/>
                      </a:cubicBezTo>
                      <a:cubicBezTo>
                        <a:pt x="90560" y="3606"/>
                        <a:pt x="91670" y="2912"/>
                        <a:pt x="91670" y="2219"/>
                      </a:cubicBezTo>
                      <a:cubicBezTo>
                        <a:pt x="91670" y="1526"/>
                        <a:pt x="90560" y="971"/>
                        <a:pt x="89173" y="416"/>
                      </a:cubicBezTo>
                      <a:cubicBezTo>
                        <a:pt x="88064" y="277"/>
                        <a:pt x="87093" y="139"/>
                        <a:pt x="85984" y="139"/>
                      </a:cubicBezTo>
                      <a:cubicBezTo>
                        <a:pt x="84042" y="139"/>
                        <a:pt x="81962" y="0"/>
                        <a:pt x="8002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1310225" y="255450"/>
                  <a:ext cx="1171900" cy="1341775"/>
                </a:xfrm>
                <a:custGeom>
                  <a:rect b="b" l="l" r="r" t="t"/>
                  <a:pathLst>
                    <a:path extrusionOk="0" h="53671" w="46876">
                      <a:moveTo>
                        <a:pt x="8460" y="0"/>
                      </a:moveTo>
                      <a:cubicBezTo>
                        <a:pt x="7628" y="0"/>
                        <a:pt x="6657" y="139"/>
                        <a:pt x="5686" y="278"/>
                      </a:cubicBezTo>
                      <a:cubicBezTo>
                        <a:pt x="4438" y="278"/>
                        <a:pt x="3329" y="833"/>
                        <a:pt x="2497" y="1526"/>
                      </a:cubicBezTo>
                      <a:cubicBezTo>
                        <a:pt x="1526" y="2219"/>
                        <a:pt x="971" y="3190"/>
                        <a:pt x="694" y="4300"/>
                      </a:cubicBezTo>
                      <a:cubicBezTo>
                        <a:pt x="555" y="5132"/>
                        <a:pt x="417" y="5964"/>
                        <a:pt x="417" y="6657"/>
                      </a:cubicBezTo>
                      <a:cubicBezTo>
                        <a:pt x="278" y="8183"/>
                        <a:pt x="278" y="9708"/>
                        <a:pt x="278" y="11095"/>
                      </a:cubicBezTo>
                      <a:lnTo>
                        <a:pt x="278" y="18584"/>
                      </a:lnTo>
                      <a:lnTo>
                        <a:pt x="278" y="20942"/>
                      </a:lnTo>
                      <a:cubicBezTo>
                        <a:pt x="278" y="24409"/>
                        <a:pt x="139" y="27876"/>
                        <a:pt x="139" y="31204"/>
                      </a:cubicBezTo>
                      <a:lnTo>
                        <a:pt x="139" y="36335"/>
                      </a:lnTo>
                      <a:cubicBezTo>
                        <a:pt x="139" y="38000"/>
                        <a:pt x="139" y="39664"/>
                        <a:pt x="1" y="41328"/>
                      </a:cubicBezTo>
                      <a:lnTo>
                        <a:pt x="1" y="44518"/>
                      </a:lnTo>
                      <a:lnTo>
                        <a:pt x="1" y="46321"/>
                      </a:lnTo>
                      <a:lnTo>
                        <a:pt x="1" y="51868"/>
                      </a:lnTo>
                      <a:cubicBezTo>
                        <a:pt x="1" y="52839"/>
                        <a:pt x="694" y="53671"/>
                        <a:pt x="1665" y="53671"/>
                      </a:cubicBezTo>
                      <a:cubicBezTo>
                        <a:pt x="2358" y="53671"/>
                        <a:pt x="2774" y="53255"/>
                        <a:pt x="3190" y="52839"/>
                      </a:cubicBezTo>
                      <a:cubicBezTo>
                        <a:pt x="3329" y="52561"/>
                        <a:pt x="3329" y="52145"/>
                        <a:pt x="3329" y="51868"/>
                      </a:cubicBezTo>
                      <a:lnTo>
                        <a:pt x="3329" y="45488"/>
                      </a:lnTo>
                      <a:lnTo>
                        <a:pt x="3329" y="45350"/>
                      </a:lnTo>
                      <a:lnTo>
                        <a:pt x="3329" y="43547"/>
                      </a:lnTo>
                      <a:cubicBezTo>
                        <a:pt x="3329" y="40773"/>
                        <a:pt x="3606" y="38000"/>
                        <a:pt x="3606" y="35226"/>
                      </a:cubicBezTo>
                      <a:lnTo>
                        <a:pt x="3606" y="30233"/>
                      </a:lnTo>
                      <a:cubicBezTo>
                        <a:pt x="3606" y="28569"/>
                        <a:pt x="3606" y="26766"/>
                        <a:pt x="3606" y="24963"/>
                      </a:cubicBezTo>
                      <a:cubicBezTo>
                        <a:pt x="3745" y="23299"/>
                        <a:pt x="3606" y="21496"/>
                        <a:pt x="3606" y="19832"/>
                      </a:cubicBezTo>
                      <a:lnTo>
                        <a:pt x="3606" y="14839"/>
                      </a:lnTo>
                      <a:lnTo>
                        <a:pt x="3606" y="10124"/>
                      </a:lnTo>
                      <a:cubicBezTo>
                        <a:pt x="3606" y="8876"/>
                        <a:pt x="3745" y="7489"/>
                        <a:pt x="3745" y="6241"/>
                      </a:cubicBezTo>
                      <a:cubicBezTo>
                        <a:pt x="3884" y="5686"/>
                        <a:pt x="4022" y="5270"/>
                        <a:pt x="4161" y="4854"/>
                      </a:cubicBezTo>
                      <a:cubicBezTo>
                        <a:pt x="4161" y="4716"/>
                        <a:pt x="4300" y="4577"/>
                        <a:pt x="4438" y="4438"/>
                      </a:cubicBezTo>
                      <a:cubicBezTo>
                        <a:pt x="4438" y="4300"/>
                        <a:pt x="4577" y="4161"/>
                        <a:pt x="4577" y="4161"/>
                      </a:cubicBezTo>
                      <a:lnTo>
                        <a:pt x="4854" y="4022"/>
                      </a:lnTo>
                      <a:cubicBezTo>
                        <a:pt x="5409" y="3745"/>
                        <a:pt x="5964" y="3606"/>
                        <a:pt x="6657" y="3606"/>
                      </a:cubicBezTo>
                      <a:cubicBezTo>
                        <a:pt x="7767" y="3467"/>
                        <a:pt x="8911" y="3433"/>
                        <a:pt x="10072" y="3433"/>
                      </a:cubicBezTo>
                      <a:cubicBezTo>
                        <a:pt x="11234" y="3433"/>
                        <a:pt x="12413" y="3467"/>
                        <a:pt x="13591" y="3467"/>
                      </a:cubicBezTo>
                      <a:lnTo>
                        <a:pt x="20526" y="3467"/>
                      </a:lnTo>
                      <a:cubicBezTo>
                        <a:pt x="22051" y="3467"/>
                        <a:pt x="23577" y="3606"/>
                        <a:pt x="24963" y="3606"/>
                      </a:cubicBezTo>
                      <a:lnTo>
                        <a:pt x="32868" y="3606"/>
                      </a:lnTo>
                      <a:cubicBezTo>
                        <a:pt x="33562" y="3606"/>
                        <a:pt x="34255" y="3606"/>
                        <a:pt x="34948" y="3745"/>
                      </a:cubicBezTo>
                      <a:lnTo>
                        <a:pt x="36058" y="3745"/>
                      </a:lnTo>
                      <a:cubicBezTo>
                        <a:pt x="36890" y="3745"/>
                        <a:pt x="37722" y="3606"/>
                        <a:pt x="38554" y="3606"/>
                      </a:cubicBezTo>
                      <a:lnTo>
                        <a:pt x="46875" y="3606"/>
                      </a:lnTo>
                      <a:cubicBezTo>
                        <a:pt x="46875" y="3467"/>
                        <a:pt x="46875" y="3190"/>
                        <a:pt x="46875" y="3051"/>
                      </a:cubicBezTo>
                      <a:cubicBezTo>
                        <a:pt x="46736" y="2497"/>
                        <a:pt x="46459" y="2219"/>
                        <a:pt x="46043" y="1942"/>
                      </a:cubicBezTo>
                      <a:cubicBezTo>
                        <a:pt x="45904" y="1803"/>
                        <a:pt x="45627" y="1803"/>
                        <a:pt x="45488" y="1803"/>
                      </a:cubicBezTo>
                      <a:lnTo>
                        <a:pt x="44518" y="1803"/>
                      </a:lnTo>
                      <a:lnTo>
                        <a:pt x="42299" y="1249"/>
                      </a:lnTo>
                      <a:cubicBezTo>
                        <a:pt x="41328" y="1110"/>
                        <a:pt x="40357" y="971"/>
                        <a:pt x="39248" y="833"/>
                      </a:cubicBezTo>
                      <a:cubicBezTo>
                        <a:pt x="38277" y="694"/>
                        <a:pt x="37306" y="694"/>
                        <a:pt x="36474" y="555"/>
                      </a:cubicBezTo>
                      <a:cubicBezTo>
                        <a:pt x="35503" y="416"/>
                        <a:pt x="34671" y="278"/>
                        <a:pt x="33700" y="278"/>
                      </a:cubicBezTo>
                      <a:lnTo>
                        <a:pt x="33423" y="278"/>
                      </a:lnTo>
                      <a:cubicBezTo>
                        <a:pt x="32914" y="232"/>
                        <a:pt x="32391" y="216"/>
                        <a:pt x="31856" y="216"/>
                      </a:cubicBezTo>
                      <a:cubicBezTo>
                        <a:pt x="30788" y="216"/>
                        <a:pt x="29679" y="278"/>
                        <a:pt x="28569" y="278"/>
                      </a:cubicBezTo>
                      <a:lnTo>
                        <a:pt x="23577" y="278"/>
                      </a:lnTo>
                      <a:cubicBezTo>
                        <a:pt x="21912" y="278"/>
                        <a:pt x="20387" y="0"/>
                        <a:pt x="18723"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1285950" y="1143025"/>
                  <a:ext cx="114450" cy="2288300"/>
                </a:xfrm>
                <a:custGeom>
                  <a:rect b="b" l="l" r="r" t="t"/>
                  <a:pathLst>
                    <a:path extrusionOk="0" h="91532" w="4578">
                      <a:moveTo>
                        <a:pt x="2497" y="0"/>
                      </a:moveTo>
                      <a:cubicBezTo>
                        <a:pt x="1804" y="0"/>
                        <a:pt x="1249" y="832"/>
                        <a:pt x="972" y="2219"/>
                      </a:cubicBezTo>
                      <a:cubicBezTo>
                        <a:pt x="833" y="2358"/>
                        <a:pt x="833" y="2497"/>
                        <a:pt x="833" y="2635"/>
                      </a:cubicBezTo>
                      <a:cubicBezTo>
                        <a:pt x="555" y="3606"/>
                        <a:pt x="417" y="4715"/>
                        <a:pt x="417" y="5686"/>
                      </a:cubicBezTo>
                      <a:cubicBezTo>
                        <a:pt x="417" y="7767"/>
                        <a:pt x="278" y="9708"/>
                        <a:pt x="278" y="11650"/>
                      </a:cubicBezTo>
                      <a:cubicBezTo>
                        <a:pt x="139" y="14007"/>
                        <a:pt x="139" y="16226"/>
                        <a:pt x="139" y="18584"/>
                      </a:cubicBezTo>
                      <a:lnTo>
                        <a:pt x="139" y="20109"/>
                      </a:lnTo>
                      <a:lnTo>
                        <a:pt x="139" y="22744"/>
                      </a:lnTo>
                      <a:lnTo>
                        <a:pt x="139" y="26905"/>
                      </a:lnTo>
                      <a:lnTo>
                        <a:pt x="139" y="27876"/>
                      </a:lnTo>
                      <a:lnTo>
                        <a:pt x="139" y="32036"/>
                      </a:lnTo>
                      <a:lnTo>
                        <a:pt x="139" y="34116"/>
                      </a:lnTo>
                      <a:lnTo>
                        <a:pt x="139" y="56028"/>
                      </a:lnTo>
                      <a:lnTo>
                        <a:pt x="139" y="62408"/>
                      </a:lnTo>
                      <a:lnTo>
                        <a:pt x="139" y="67123"/>
                      </a:lnTo>
                      <a:lnTo>
                        <a:pt x="139" y="71006"/>
                      </a:lnTo>
                      <a:cubicBezTo>
                        <a:pt x="139" y="71145"/>
                        <a:pt x="139" y="71145"/>
                        <a:pt x="139" y="71283"/>
                      </a:cubicBezTo>
                      <a:lnTo>
                        <a:pt x="139" y="76692"/>
                      </a:lnTo>
                      <a:lnTo>
                        <a:pt x="1" y="85984"/>
                      </a:lnTo>
                      <a:cubicBezTo>
                        <a:pt x="1" y="86955"/>
                        <a:pt x="1" y="87787"/>
                        <a:pt x="139" y="88619"/>
                      </a:cubicBezTo>
                      <a:cubicBezTo>
                        <a:pt x="417" y="90422"/>
                        <a:pt x="1388" y="91531"/>
                        <a:pt x="1942" y="91531"/>
                      </a:cubicBezTo>
                      <a:cubicBezTo>
                        <a:pt x="2497" y="91531"/>
                        <a:pt x="2913" y="91115"/>
                        <a:pt x="3329" y="90144"/>
                      </a:cubicBezTo>
                      <a:cubicBezTo>
                        <a:pt x="3468" y="84320"/>
                        <a:pt x="3468" y="78495"/>
                        <a:pt x="3468" y="72809"/>
                      </a:cubicBezTo>
                      <a:lnTo>
                        <a:pt x="3468" y="71006"/>
                      </a:lnTo>
                      <a:lnTo>
                        <a:pt x="3468" y="70867"/>
                      </a:lnTo>
                      <a:cubicBezTo>
                        <a:pt x="3606" y="69064"/>
                        <a:pt x="3606" y="67262"/>
                        <a:pt x="3606" y="65459"/>
                      </a:cubicBezTo>
                      <a:cubicBezTo>
                        <a:pt x="3745" y="63101"/>
                        <a:pt x="3745" y="60882"/>
                        <a:pt x="3884" y="58663"/>
                      </a:cubicBezTo>
                      <a:lnTo>
                        <a:pt x="3884" y="55473"/>
                      </a:lnTo>
                      <a:lnTo>
                        <a:pt x="3884" y="47569"/>
                      </a:lnTo>
                      <a:lnTo>
                        <a:pt x="3884" y="38970"/>
                      </a:lnTo>
                      <a:cubicBezTo>
                        <a:pt x="4023" y="33700"/>
                        <a:pt x="4023" y="28430"/>
                        <a:pt x="4161" y="23160"/>
                      </a:cubicBezTo>
                      <a:lnTo>
                        <a:pt x="4161" y="21080"/>
                      </a:lnTo>
                      <a:cubicBezTo>
                        <a:pt x="4161" y="18584"/>
                        <a:pt x="4300" y="16226"/>
                        <a:pt x="4300" y="13730"/>
                      </a:cubicBezTo>
                      <a:cubicBezTo>
                        <a:pt x="4439" y="11095"/>
                        <a:pt x="4577" y="8460"/>
                        <a:pt x="4577" y="5825"/>
                      </a:cubicBezTo>
                      <a:cubicBezTo>
                        <a:pt x="4577" y="4854"/>
                        <a:pt x="4439" y="3883"/>
                        <a:pt x="4161" y="2913"/>
                      </a:cubicBezTo>
                      <a:lnTo>
                        <a:pt x="4161" y="2774"/>
                      </a:lnTo>
                      <a:cubicBezTo>
                        <a:pt x="3745" y="1110"/>
                        <a:pt x="3052" y="0"/>
                        <a:pt x="249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89" name="Google Shape;1089;p37"/>
          <p:cNvSpPr txBox="1"/>
          <p:nvPr/>
        </p:nvSpPr>
        <p:spPr>
          <a:xfrm>
            <a:off x="1583916" y="1887879"/>
            <a:ext cx="15099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231F20"/>
              </a:solidFill>
              <a:latin typeface="Indie Flower"/>
              <a:ea typeface="Indie Flower"/>
              <a:cs typeface="Indie Flower"/>
              <a:sym typeface="Indie Flower"/>
            </a:endParaRPr>
          </a:p>
        </p:txBody>
      </p:sp>
      <p:sp>
        <p:nvSpPr>
          <p:cNvPr id="1090" name="Google Shape;1090;p37"/>
          <p:cNvSpPr txBox="1"/>
          <p:nvPr/>
        </p:nvSpPr>
        <p:spPr>
          <a:xfrm>
            <a:off x="-80375" y="1545925"/>
            <a:ext cx="3532800" cy="4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u="sng">
                <a:solidFill>
                  <a:srgbClr val="231F20"/>
                </a:solidFill>
                <a:latin typeface="Indie Flower"/>
                <a:ea typeface="Indie Flower"/>
                <a:cs typeface="Indie Flower"/>
                <a:sym typeface="Indie Flower"/>
              </a:rPr>
              <a:t>Unconducive environment</a:t>
            </a:r>
            <a:endParaRPr b="1" sz="2400" u="sng">
              <a:solidFill>
                <a:srgbClr val="231F20"/>
              </a:solidFill>
              <a:latin typeface="Indie Flower"/>
              <a:ea typeface="Indie Flower"/>
              <a:cs typeface="Indie Flower"/>
              <a:sym typeface="Indie Flower"/>
            </a:endParaRPr>
          </a:p>
        </p:txBody>
      </p:sp>
      <p:sp>
        <p:nvSpPr>
          <p:cNvPr id="1091" name="Google Shape;1091;p37"/>
          <p:cNvSpPr txBox="1"/>
          <p:nvPr/>
        </p:nvSpPr>
        <p:spPr>
          <a:xfrm>
            <a:off x="904125" y="1986475"/>
            <a:ext cx="2445000" cy="9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31F20"/>
                </a:solidFill>
                <a:latin typeface="Open Sans"/>
                <a:ea typeface="Open Sans"/>
                <a:cs typeface="Open Sans"/>
                <a:sym typeface="Open Sans"/>
              </a:rPr>
              <a:t>The wifi connection is bad and some do not have a proper place to study at.</a:t>
            </a:r>
            <a:endParaRPr>
              <a:solidFill>
                <a:srgbClr val="231F20"/>
              </a:solidFill>
              <a:latin typeface="Open Sans"/>
              <a:ea typeface="Open Sans"/>
              <a:cs typeface="Open Sans"/>
              <a:sym typeface="Open Sans"/>
            </a:endParaRPr>
          </a:p>
        </p:txBody>
      </p:sp>
      <p:sp>
        <p:nvSpPr>
          <p:cNvPr id="1092" name="Google Shape;1092;p37"/>
          <p:cNvSpPr txBox="1"/>
          <p:nvPr/>
        </p:nvSpPr>
        <p:spPr>
          <a:xfrm>
            <a:off x="447250" y="3431925"/>
            <a:ext cx="2649000" cy="66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231F20"/>
                </a:solidFill>
                <a:latin typeface="Open Sans"/>
                <a:ea typeface="Open Sans"/>
                <a:cs typeface="Open Sans"/>
                <a:sym typeface="Open Sans"/>
              </a:rPr>
              <a:t>Students have bad time management and often </a:t>
            </a:r>
            <a:r>
              <a:rPr lang="en">
                <a:solidFill>
                  <a:srgbClr val="231F20"/>
                </a:solidFill>
                <a:latin typeface="Open Sans"/>
                <a:ea typeface="Open Sans"/>
                <a:cs typeface="Open Sans"/>
                <a:sym typeface="Open Sans"/>
              </a:rPr>
              <a:t>can't</a:t>
            </a:r>
            <a:r>
              <a:rPr lang="en">
                <a:solidFill>
                  <a:srgbClr val="231F20"/>
                </a:solidFill>
                <a:latin typeface="Open Sans"/>
                <a:ea typeface="Open Sans"/>
                <a:cs typeface="Open Sans"/>
                <a:sym typeface="Open Sans"/>
              </a:rPr>
              <a:t> finish their assignment</a:t>
            </a:r>
            <a:endParaRPr sz="1700">
              <a:solidFill>
                <a:srgbClr val="231F20"/>
              </a:solidFill>
              <a:latin typeface="Open Sans"/>
              <a:ea typeface="Open Sans"/>
              <a:cs typeface="Open Sans"/>
              <a:sym typeface="Open Sans"/>
            </a:endParaRPr>
          </a:p>
        </p:txBody>
      </p:sp>
      <p:sp>
        <p:nvSpPr>
          <p:cNvPr id="1093" name="Google Shape;1093;p37"/>
          <p:cNvSpPr txBox="1"/>
          <p:nvPr/>
        </p:nvSpPr>
        <p:spPr>
          <a:xfrm>
            <a:off x="274824" y="3044850"/>
            <a:ext cx="34623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u="sng">
                <a:solidFill>
                  <a:srgbClr val="231F20"/>
                </a:solidFill>
                <a:latin typeface="Indie Flower"/>
                <a:ea typeface="Indie Flower"/>
                <a:cs typeface="Indie Flower"/>
                <a:sym typeface="Indie Flower"/>
              </a:rPr>
              <a:t>Bad Time Management</a:t>
            </a:r>
            <a:endParaRPr b="1" sz="2400" u="sng">
              <a:solidFill>
                <a:srgbClr val="231F20"/>
              </a:solidFill>
              <a:latin typeface="Indie Flower"/>
              <a:ea typeface="Indie Flower"/>
              <a:cs typeface="Indie Flower"/>
              <a:sym typeface="Indie Flower"/>
            </a:endParaRPr>
          </a:p>
        </p:txBody>
      </p:sp>
      <p:sp>
        <p:nvSpPr>
          <p:cNvPr id="1094" name="Google Shape;1094;p37"/>
          <p:cNvSpPr txBox="1"/>
          <p:nvPr/>
        </p:nvSpPr>
        <p:spPr>
          <a:xfrm>
            <a:off x="6034914" y="1887466"/>
            <a:ext cx="1509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231F20"/>
              </a:solidFill>
              <a:latin typeface="Indie Flower"/>
              <a:ea typeface="Indie Flower"/>
              <a:cs typeface="Indie Flower"/>
              <a:sym typeface="Indie Flower"/>
            </a:endParaRPr>
          </a:p>
        </p:txBody>
      </p:sp>
      <p:sp>
        <p:nvSpPr>
          <p:cNvPr id="1095" name="Google Shape;1095;p37"/>
          <p:cNvSpPr txBox="1"/>
          <p:nvPr/>
        </p:nvSpPr>
        <p:spPr>
          <a:xfrm>
            <a:off x="6036424" y="1545925"/>
            <a:ext cx="34623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u="sng">
                <a:solidFill>
                  <a:srgbClr val="231F20"/>
                </a:solidFill>
                <a:latin typeface="Indie Flower"/>
                <a:ea typeface="Indie Flower"/>
                <a:cs typeface="Indie Flower"/>
                <a:sym typeface="Indie Flower"/>
              </a:rPr>
              <a:t>Social Media &amp; Games</a:t>
            </a:r>
            <a:endParaRPr b="1" sz="2400" u="sng">
              <a:solidFill>
                <a:srgbClr val="231F20"/>
              </a:solidFill>
              <a:latin typeface="Indie Flower"/>
              <a:ea typeface="Indie Flower"/>
              <a:cs typeface="Indie Flower"/>
              <a:sym typeface="Indie Flower"/>
            </a:endParaRPr>
          </a:p>
        </p:txBody>
      </p:sp>
      <p:sp>
        <p:nvSpPr>
          <p:cNvPr id="1096" name="Google Shape;1096;p37"/>
          <p:cNvSpPr txBox="1"/>
          <p:nvPr/>
        </p:nvSpPr>
        <p:spPr>
          <a:xfrm>
            <a:off x="6016450" y="2242546"/>
            <a:ext cx="2063700" cy="5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231F20"/>
              </a:solidFill>
              <a:latin typeface="Open Sans"/>
              <a:ea typeface="Open Sans"/>
              <a:cs typeface="Open Sans"/>
              <a:sym typeface="Open Sans"/>
            </a:endParaRPr>
          </a:p>
        </p:txBody>
      </p:sp>
      <p:sp>
        <p:nvSpPr>
          <p:cNvPr id="1097" name="Google Shape;1097;p37"/>
          <p:cNvSpPr txBox="1"/>
          <p:nvPr/>
        </p:nvSpPr>
        <p:spPr>
          <a:xfrm>
            <a:off x="6035965" y="3090557"/>
            <a:ext cx="17961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u="sng">
                <a:solidFill>
                  <a:srgbClr val="231F20"/>
                </a:solidFill>
                <a:latin typeface="Indie Flower"/>
                <a:ea typeface="Indie Flower"/>
                <a:cs typeface="Indie Flower"/>
                <a:sym typeface="Indie Flower"/>
              </a:rPr>
              <a:t>Siblings</a:t>
            </a:r>
            <a:endParaRPr b="1" sz="2400" u="sng">
              <a:solidFill>
                <a:srgbClr val="231F20"/>
              </a:solidFill>
              <a:latin typeface="Indie Flower"/>
              <a:ea typeface="Indie Flower"/>
              <a:cs typeface="Indie Flower"/>
              <a:sym typeface="Indie Flower"/>
            </a:endParaRPr>
          </a:p>
        </p:txBody>
      </p:sp>
      <p:sp>
        <p:nvSpPr>
          <p:cNvPr id="1098" name="Google Shape;1098;p37"/>
          <p:cNvSpPr txBox="1"/>
          <p:nvPr/>
        </p:nvSpPr>
        <p:spPr>
          <a:xfrm>
            <a:off x="6047550" y="3506850"/>
            <a:ext cx="26490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31F20"/>
                </a:solidFill>
                <a:latin typeface="Open Sans"/>
                <a:ea typeface="Open Sans"/>
                <a:cs typeface="Open Sans"/>
                <a:sym typeface="Open Sans"/>
              </a:rPr>
              <a:t>More people at home means more noise and distractions. </a:t>
            </a:r>
            <a:endParaRPr>
              <a:solidFill>
                <a:srgbClr val="231F20"/>
              </a:solidFill>
              <a:latin typeface="Open Sans"/>
              <a:ea typeface="Open Sans"/>
              <a:cs typeface="Open Sans"/>
              <a:sym typeface="Open Sans"/>
            </a:endParaRPr>
          </a:p>
        </p:txBody>
      </p:sp>
      <p:sp>
        <p:nvSpPr>
          <p:cNvPr id="1099" name="Google Shape;1099;p37"/>
          <p:cNvSpPr txBox="1"/>
          <p:nvPr/>
        </p:nvSpPr>
        <p:spPr>
          <a:xfrm>
            <a:off x="6047550" y="1951200"/>
            <a:ext cx="2752500" cy="90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231F20"/>
                </a:solidFill>
                <a:latin typeface="Open Sans"/>
                <a:ea typeface="Open Sans"/>
                <a:cs typeface="Open Sans"/>
                <a:sym typeface="Open Sans"/>
              </a:rPr>
              <a:t>Students may get bored and start browsing through social media or even start to play games to pass time.</a:t>
            </a:r>
            <a:endParaRPr>
              <a:solidFill>
                <a:srgbClr val="231F2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grpSp>
        <p:nvGrpSpPr>
          <p:cNvPr id="1104" name="Google Shape;1104;p38"/>
          <p:cNvGrpSpPr/>
          <p:nvPr/>
        </p:nvGrpSpPr>
        <p:grpSpPr>
          <a:xfrm>
            <a:off x="3811351" y="931425"/>
            <a:ext cx="1518943" cy="1347045"/>
            <a:chOff x="3189730" y="963067"/>
            <a:chExt cx="2764731" cy="2451848"/>
          </a:xfrm>
        </p:grpSpPr>
        <p:sp>
          <p:nvSpPr>
            <p:cNvPr id="1105" name="Google Shape;1105;p38"/>
            <p:cNvSpPr/>
            <p:nvPr/>
          </p:nvSpPr>
          <p:spPr>
            <a:xfrm>
              <a:off x="3189750" y="963078"/>
              <a:ext cx="2764710" cy="245183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06" name="Google Shape;1106;p38"/>
            <p:cNvSpPr/>
            <p:nvPr/>
          </p:nvSpPr>
          <p:spPr>
            <a:xfrm>
              <a:off x="3189730" y="963067"/>
              <a:ext cx="2764710" cy="245183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grpSp>
      <p:sp>
        <p:nvSpPr>
          <p:cNvPr id="1107" name="Google Shape;1107;p38"/>
          <p:cNvSpPr txBox="1"/>
          <p:nvPr>
            <p:ph idx="2" type="subTitle"/>
          </p:nvPr>
        </p:nvSpPr>
        <p:spPr>
          <a:xfrm>
            <a:off x="2512375" y="2732572"/>
            <a:ext cx="41169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SOLUTION</a:t>
            </a:r>
            <a:endParaRPr/>
          </a:p>
        </p:txBody>
      </p:sp>
      <p:grpSp>
        <p:nvGrpSpPr>
          <p:cNvPr id="1108" name="Google Shape;1108;p38"/>
          <p:cNvGrpSpPr/>
          <p:nvPr/>
        </p:nvGrpSpPr>
        <p:grpSpPr>
          <a:xfrm>
            <a:off x="1017340" y="1034855"/>
            <a:ext cx="6597277" cy="2711544"/>
            <a:chOff x="1017340" y="1034855"/>
            <a:chExt cx="6597277" cy="2711544"/>
          </a:xfrm>
        </p:grpSpPr>
        <p:sp>
          <p:nvSpPr>
            <p:cNvPr id="1109" name="Google Shape;1109;p38"/>
            <p:cNvSpPr/>
            <p:nvPr/>
          </p:nvSpPr>
          <p:spPr>
            <a:xfrm flipH="1">
              <a:off x="1765450" y="371024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flipH="1">
              <a:off x="5719977" y="2289401"/>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flipH="1">
              <a:off x="7545246" y="107117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flipH="1">
              <a:off x="4320351" y="1034855"/>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flipH="1">
              <a:off x="1017340" y="23430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8"/>
          <p:cNvGrpSpPr/>
          <p:nvPr/>
        </p:nvGrpSpPr>
        <p:grpSpPr>
          <a:xfrm>
            <a:off x="4042284" y="1201329"/>
            <a:ext cx="1059435" cy="807249"/>
            <a:chOff x="4843496" y="3382489"/>
            <a:chExt cx="1059435" cy="807249"/>
          </a:xfrm>
        </p:grpSpPr>
        <p:sp>
          <p:nvSpPr>
            <p:cNvPr id="1115" name="Google Shape;1115;p38"/>
            <p:cNvSpPr/>
            <p:nvPr/>
          </p:nvSpPr>
          <p:spPr>
            <a:xfrm>
              <a:off x="4843496" y="3382489"/>
              <a:ext cx="1059435" cy="80724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6" name="Google Shape;1116;p38"/>
            <p:cNvGrpSpPr/>
            <p:nvPr/>
          </p:nvGrpSpPr>
          <p:grpSpPr>
            <a:xfrm>
              <a:off x="5052664" y="3531514"/>
              <a:ext cx="641108" cy="509235"/>
              <a:chOff x="1710800" y="2127900"/>
              <a:chExt cx="1962375" cy="1558725"/>
            </a:xfrm>
          </p:grpSpPr>
          <p:sp>
            <p:nvSpPr>
              <p:cNvPr id="1117" name="Google Shape;1117;p38"/>
              <p:cNvSpPr/>
              <p:nvPr/>
            </p:nvSpPr>
            <p:spPr>
              <a:xfrm>
                <a:off x="1710800" y="2127900"/>
                <a:ext cx="1962375" cy="1558725"/>
              </a:xfrm>
              <a:custGeom>
                <a:rect b="b" l="l" r="r" t="t"/>
                <a:pathLst>
                  <a:path extrusionOk="0" h="62349" w="78495">
                    <a:moveTo>
                      <a:pt x="46188" y="2428"/>
                    </a:moveTo>
                    <a:cubicBezTo>
                      <a:pt x="51425" y="2428"/>
                      <a:pt x="56656" y="6359"/>
                      <a:pt x="56531" y="13017"/>
                    </a:cubicBezTo>
                    <a:cubicBezTo>
                      <a:pt x="56531" y="13689"/>
                      <a:pt x="57053" y="14143"/>
                      <a:pt x="57623" y="14143"/>
                    </a:cubicBezTo>
                    <a:cubicBezTo>
                      <a:pt x="57787" y="14143"/>
                      <a:pt x="57955" y="14105"/>
                      <a:pt x="58115" y="14025"/>
                    </a:cubicBezTo>
                    <a:cubicBezTo>
                      <a:pt x="59191" y="13390"/>
                      <a:pt x="60374" y="13086"/>
                      <a:pt x="61541" y="13086"/>
                    </a:cubicBezTo>
                    <a:cubicBezTo>
                      <a:pt x="63813" y="13086"/>
                      <a:pt x="66024" y="14236"/>
                      <a:pt x="67261" y="16330"/>
                    </a:cubicBezTo>
                    <a:cubicBezTo>
                      <a:pt x="69133" y="19786"/>
                      <a:pt x="67261" y="24107"/>
                      <a:pt x="63588" y="25475"/>
                    </a:cubicBezTo>
                    <a:cubicBezTo>
                      <a:pt x="62364" y="25835"/>
                      <a:pt x="62652" y="27564"/>
                      <a:pt x="63876" y="27636"/>
                    </a:cubicBezTo>
                    <a:cubicBezTo>
                      <a:pt x="70501" y="28068"/>
                      <a:pt x="76191" y="34909"/>
                      <a:pt x="74318" y="41678"/>
                    </a:cubicBezTo>
                    <a:cubicBezTo>
                      <a:pt x="72935" y="46493"/>
                      <a:pt x="68063" y="49522"/>
                      <a:pt x="63234" y="49522"/>
                    </a:cubicBezTo>
                    <a:cubicBezTo>
                      <a:pt x="61780" y="49522"/>
                      <a:pt x="60330" y="49247"/>
                      <a:pt x="58979" y="48664"/>
                    </a:cubicBezTo>
                    <a:cubicBezTo>
                      <a:pt x="58802" y="48593"/>
                      <a:pt x="58612" y="48557"/>
                      <a:pt x="58425" y="48557"/>
                    </a:cubicBezTo>
                    <a:cubicBezTo>
                      <a:pt x="57855" y="48557"/>
                      <a:pt x="57323" y="48894"/>
                      <a:pt x="57323" y="49600"/>
                    </a:cubicBezTo>
                    <a:cubicBezTo>
                      <a:pt x="57431" y="52354"/>
                      <a:pt x="55190" y="54339"/>
                      <a:pt x="52756" y="54339"/>
                    </a:cubicBezTo>
                    <a:cubicBezTo>
                      <a:pt x="51944" y="54339"/>
                      <a:pt x="51112" y="54119"/>
                      <a:pt x="50338" y="53633"/>
                    </a:cubicBezTo>
                    <a:cubicBezTo>
                      <a:pt x="50166" y="53526"/>
                      <a:pt x="49976" y="53476"/>
                      <a:pt x="49789" y="53476"/>
                    </a:cubicBezTo>
                    <a:cubicBezTo>
                      <a:pt x="49348" y="53476"/>
                      <a:pt x="48927" y="53753"/>
                      <a:pt x="48825" y="54209"/>
                    </a:cubicBezTo>
                    <a:cubicBezTo>
                      <a:pt x="48060" y="58143"/>
                      <a:pt x="44882" y="60124"/>
                      <a:pt x="41713" y="60124"/>
                    </a:cubicBezTo>
                    <a:cubicBezTo>
                      <a:pt x="38616" y="60124"/>
                      <a:pt x="35529" y="58233"/>
                      <a:pt x="34711" y="54425"/>
                    </a:cubicBezTo>
                    <a:cubicBezTo>
                      <a:pt x="34551" y="53947"/>
                      <a:pt x="34079" y="53665"/>
                      <a:pt x="33611" y="53665"/>
                    </a:cubicBezTo>
                    <a:cubicBezTo>
                      <a:pt x="33444" y="53665"/>
                      <a:pt x="33278" y="53701"/>
                      <a:pt x="33126" y="53777"/>
                    </a:cubicBezTo>
                    <a:cubicBezTo>
                      <a:pt x="30583" y="55614"/>
                      <a:pt x="27791" y="56438"/>
                      <a:pt x="25089" y="56438"/>
                    </a:cubicBezTo>
                    <a:cubicBezTo>
                      <a:pt x="17311" y="56438"/>
                      <a:pt x="10281" y="49613"/>
                      <a:pt x="12098" y="40526"/>
                    </a:cubicBezTo>
                    <a:cubicBezTo>
                      <a:pt x="12242" y="40022"/>
                      <a:pt x="11882" y="39446"/>
                      <a:pt x="11378" y="39230"/>
                    </a:cubicBezTo>
                    <a:cubicBezTo>
                      <a:pt x="2233" y="35917"/>
                      <a:pt x="4393" y="22379"/>
                      <a:pt x="14115" y="22163"/>
                    </a:cubicBezTo>
                    <a:cubicBezTo>
                      <a:pt x="14763" y="22163"/>
                      <a:pt x="15195" y="21659"/>
                      <a:pt x="15195" y="21082"/>
                    </a:cubicBezTo>
                    <a:cubicBezTo>
                      <a:pt x="14570" y="13164"/>
                      <a:pt x="20615" y="7733"/>
                      <a:pt x="27278" y="7733"/>
                    </a:cubicBezTo>
                    <a:cubicBezTo>
                      <a:pt x="29826" y="7733"/>
                      <a:pt x="32464" y="8527"/>
                      <a:pt x="34855" y="10280"/>
                    </a:cubicBezTo>
                    <a:cubicBezTo>
                      <a:pt x="34984" y="10373"/>
                      <a:pt x="35119" y="10413"/>
                      <a:pt x="35247" y="10413"/>
                    </a:cubicBezTo>
                    <a:cubicBezTo>
                      <a:pt x="35617" y="10413"/>
                      <a:pt x="35935" y="10079"/>
                      <a:pt x="35935" y="9704"/>
                    </a:cubicBezTo>
                    <a:cubicBezTo>
                      <a:pt x="36367" y="9632"/>
                      <a:pt x="36727" y="9344"/>
                      <a:pt x="36871" y="8984"/>
                    </a:cubicBezTo>
                    <a:cubicBezTo>
                      <a:pt x="38649" y="4464"/>
                      <a:pt x="42420" y="2428"/>
                      <a:pt x="46188" y="2428"/>
                    </a:cubicBezTo>
                    <a:close/>
                    <a:moveTo>
                      <a:pt x="46579" y="1"/>
                    </a:moveTo>
                    <a:cubicBezTo>
                      <a:pt x="41302" y="1"/>
                      <a:pt x="36659" y="3472"/>
                      <a:pt x="34711" y="8408"/>
                    </a:cubicBezTo>
                    <a:cubicBezTo>
                      <a:pt x="32229" y="6657"/>
                      <a:pt x="29495" y="5868"/>
                      <a:pt x="26829" y="5868"/>
                    </a:cubicBezTo>
                    <a:cubicBezTo>
                      <a:pt x="19517" y="5868"/>
                      <a:pt x="12718" y="11808"/>
                      <a:pt x="13035" y="20146"/>
                    </a:cubicBezTo>
                    <a:cubicBezTo>
                      <a:pt x="2233" y="21659"/>
                      <a:pt x="0" y="36277"/>
                      <a:pt x="9938" y="40886"/>
                    </a:cubicBezTo>
                    <a:cubicBezTo>
                      <a:pt x="8663" y="50813"/>
                      <a:pt x="16440" y="58604"/>
                      <a:pt x="25181" y="58604"/>
                    </a:cubicBezTo>
                    <a:cubicBezTo>
                      <a:pt x="27792" y="58604"/>
                      <a:pt x="30488" y="57909"/>
                      <a:pt x="33054" y="56369"/>
                    </a:cubicBezTo>
                    <a:cubicBezTo>
                      <a:pt x="34576" y="60367"/>
                      <a:pt x="38147" y="62348"/>
                      <a:pt x="41712" y="62348"/>
                    </a:cubicBezTo>
                    <a:cubicBezTo>
                      <a:pt x="45404" y="62348"/>
                      <a:pt x="49089" y="60222"/>
                      <a:pt x="50482" y="56009"/>
                    </a:cubicBezTo>
                    <a:cubicBezTo>
                      <a:pt x="51259" y="56297"/>
                      <a:pt x="52049" y="56432"/>
                      <a:pt x="52821" y="56432"/>
                    </a:cubicBezTo>
                    <a:cubicBezTo>
                      <a:pt x="55909" y="56432"/>
                      <a:pt x="58720" y="54266"/>
                      <a:pt x="59411" y="51040"/>
                    </a:cubicBezTo>
                    <a:cubicBezTo>
                      <a:pt x="60650" y="51392"/>
                      <a:pt x="61931" y="51562"/>
                      <a:pt x="63211" y="51562"/>
                    </a:cubicBezTo>
                    <a:cubicBezTo>
                      <a:pt x="68999" y="51562"/>
                      <a:pt x="74755" y="48080"/>
                      <a:pt x="76407" y="42182"/>
                    </a:cubicBezTo>
                    <a:cubicBezTo>
                      <a:pt x="78495" y="34981"/>
                      <a:pt x="73526" y="27996"/>
                      <a:pt x="66829" y="25979"/>
                    </a:cubicBezTo>
                    <a:cubicBezTo>
                      <a:pt x="69781" y="23531"/>
                      <a:pt x="71222" y="19498"/>
                      <a:pt x="69565" y="15753"/>
                    </a:cubicBezTo>
                    <a:cubicBezTo>
                      <a:pt x="68087" y="12578"/>
                      <a:pt x="64902" y="10942"/>
                      <a:pt x="61655" y="10942"/>
                    </a:cubicBezTo>
                    <a:cubicBezTo>
                      <a:pt x="60632" y="10942"/>
                      <a:pt x="59603" y="11105"/>
                      <a:pt x="58619" y="11433"/>
                    </a:cubicBezTo>
                    <a:cubicBezTo>
                      <a:pt x="58043" y="5960"/>
                      <a:pt x="54010" y="1063"/>
                      <a:pt x="48321" y="127"/>
                    </a:cubicBezTo>
                    <a:cubicBezTo>
                      <a:pt x="47735" y="42"/>
                      <a:pt x="47153" y="1"/>
                      <a:pt x="46579"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2387050" y="2550800"/>
                <a:ext cx="609850" cy="712925"/>
              </a:xfrm>
              <a:custGeom>
                <a:rect b="b" l="l" r="r" t="t"/>
                <a:pathLst>
                  <a:path extrusionOk="0" h="28517" w="24394">
                    <a:moveTo>
                      <a:pt x="11472" y="1973"/>
                    </a:moveTo>
                    <a:cubicBezTo>
                      <a:pt x="14066" y="1973"/>
                      <a:pt x="16581" y="2823"/>
                      <a:pt x="18786" y="4293"/>
                    </a:cubicBezTo>
                    <a:cubicBezTo>
                      <a:pt x="20082" y="5229"/>
                      <a:pt x="21019" y="6526"/>
                      <a:pt x="21523" y="8038"/>
                    </a:cubicBezTo>
                    <a:cubicBezTo>
                      <a:pt x="22385" y="10891"/>
                      <a:pt x="20680" y="14234"/>
                      <a:pt x="17476" y="14234"/>
                    </a:cubicBezTo>
                    <a:cubicBezTo>
                      <a:pt x="17203" y="14234"/>
                      <a:pt x="16920" y="14210"/>
                      <a:pt x="16626" y="14159"/>
                    </a:cubicBezTo>
                    <a:cubicBezTo>
                      <a:pt x="16541" y="14140"/>
                      <a:pt x="16458" y="14131"/>
                      <a:pt x="16377" y="14131"/>
                    </a:cubicBezTo>
                    <a:cubicBezTo>
                      <a:pt x="15836" y="14131"/>
                      <a:pt x="15392" y="14532"/>
                      <a:pt x="15330" y="15095"/>
                    </a:cubicBezTo>
                    <a:lnTo>
                      <a:pt x="15186" y="17832"/>
                    </a:lnTo>
                    <a:cubicBezTo>
                      <a:pt x="15186" y="17904"/>
                      <a:pt x="15186" y="17904"/>
                      <a:pt x="15186" y="17904"/>
                    </a:cubicBezTo>
                    <a:cubicBezTo>
                      <a:pt x="14970" y="17904"/>
                      <a:pt x="14753" y="18048"/>
                      <a:pt x="14537" y="18048"/>
                    </a:cubicBezTo>
                    <a:cubicBezTo>
                      <a:pt x="14321" y="15527"/>
                      <a:pt x="14537" y="13007"/>
                      <a:pt x="15258" y="10558"/>
                    </a:cubicBezTo>
                    <a:cubicBezTo>
                      <a:pt x="16842" y="11351"/>
                      <a:pt x="18498" y="11999"/>
                      <a:pt x="20226" y="12503"/>
                    </a:cubicBezTo>
                    <a:cubicBezTo>
                      <a:pt x="20274" y="12515"/>
                      <a:pt x="20320" y="12520"/>
                      <a:pt x="20364" y="12520"/>
                    </a:cubicBezTo>
                    <a:cubicBezTo>
                      <a:pt x="20855" y="12520"/>
                      <a:pt x="21115" y="11831"/>
                      <a:pt x="20587" y="11567"/>
                    </a:cubicBezTo>
                    <a:cubicBezTo>
                      <a:pt x="19074" y="10558"/>
                      <a:pt x="17346" y="9694"/>
                      <a:pt x="15618" y="9118"/>
                    </a:cubicBezTo>
                    <a:lnTo>
                      <a:pt x="15762" y="8398"/>
                    </a:lnTo>
                    <a:cubicBezTo>
                      <a:pt x="15901" y="8027"/>
                      <a:pt x="15592" y="7746"/>
                      <a:pt x="15297" y="7746"/>
                    </a:cubicBezTo>
                    <a:cubicBezTo>
                      <a:pt x="15134" y="7746"/>
                      <a:pt x="14975" y="7832"/>
                      <a:pt x="14897" y="8038"/>
                    </a:cubicBezTo>
                    <a:cubicBezTo>
                      <a:pt x="14753" y="8254"/>
                      <a:pt x="14609" y="8470"/>
                      <a:pt x="14537" y="8758"/>
                    </a:cubicBezTo>
                    <a:cubicBezTo>
                      <a:pt x="13415" y="8350"/>
                      <a:pt x="12256" y="8159"/>
                      <a:pt x="11113" y="8159"/>
                    </a:cubicBezTo>
                    <a:cubicBezTo>
                      <a:pt x="10642" y="8159"/>
                      <a:pt x="10174" y="8191"/>
                      <a:pt x="9713" y="8254"/>
                    </a:cubicBezTo>
                    <a:cubicBezTo>
                      <a:pt x="9352" y="7678"/>
                      <a:pt x="8992" y="7102"/>
                      <a:pt x="8632" y="6598"/>
                    </a:cubicBezTo>
                    <a:cubicBezTo>
                      <a:pt x="8520" y="6463"/>
                      <a:pt x="8372" y="6405"/>
                      <a:pt x="8228" y="6405"/>
                    </a:cubicBezTo>
                    <a:cubicBezTo>
                      <a:pt x="7913" y="6405"/>
                      <a:pt x="7620" y="6683"/>
                      <a:pt x="7768" y="7030"/>
                    </a:cubicBezTo>
                    <a:cubicBezTo>
                      <a:pt x="8056" y="7606"/>
                      <a:pt x="8344" y="8110"/>
                      <a:pt x="8560" y="8614"/>
                    </a:cubicBezTo>
                    <a:cubicBezTo>
                      <a:pt x="7192" y="9190"/>
                      <a:pt x="6256" y="10486"/>
                      <a:pt x="6040" y="11999"/>
                    </a:cubicBezTo>
                    <a:cubicBezTo>
                      <a:pt x="5912" y="12424"/>
                      <a:pt x="6211" y="12673"/>
                      <a:pt x="6522" y="12673"/>
                    </a:cubicBezTo>
                    <a:cubicBezTo>
                      <a:pt x="6738" y="12673"/>
                      <a:pt x="6959" y="12552"/>
                      <a:pt x="7048" y="12287"/>
                    </a:cubicBezTo>
                    <a:cubicBezTo>
                      <a:pt x="7264" y="11135"/>
                      <a:pt x="7984" y="10126"/>
                      <a:pt x="9064" y="9622"/>
                    </a:cubicBezTo>
                    <a:cubicBezTo>
                      <a:pt x="10361" y="12359"/>
                      <a:pt x="11225" y="15311"/>
                      <a:pt x="11729" y="18264"/>
                    </a:cubicBezTo>
                    <a:cubicBezTo>
                      <a:pt x="11153" y="18264"/>
                      <a:pt x="10649" y="18120"/>
                      <a:pt x="10145" y="17976"/>
                    </a:cubicBezTo>
                    <a:cubicBezTo>
                      <a:pt x="10001" y="17112"/>
                      <a:pt x="10289" y="16247"/>
                      <a:pt x="10865" y="15527"/>
                    </a:cubicBezTo>
                    <a:cubicBezTo>
                      <a:pt x="11153" y="15066"/>
                      <a:pt x="10703" y="14652"/>
                      <a:pt x="10254" y="14652"/>
                    </a:cubicBezTo>
                    <a:cubicBezTo>
                      <a:pt x="10142" y="14652"/>
                      <a:pt x="10029" y="14678"/>
                      <a:pt x="9929" y="14735"/>
                    </a:cubicBezTo>
                    <a:lnTo>
                      <a:pt x="9785" y="14735"/>
                    </a:lnTo>
                    <a:cubicBezTo>
                      <a:pt x="5824" y="14303"/>
                      <a:pt x="1287" y="11279"/>
                      <a:pt x="2439" y="6670"/>
                    </a:cubicBezTo>
                    <a:cubicBezTo>
                      <a:pt x="3345" y="3047"/>
                      <a:pt x="7216" y="1985"/>
                      <a:pt x="10532" y="1985"/>
                    </a:cubicBezTo>
                    <a:cubicBezTo>
                      <a:pt x="10644" y="1985"/>
                      <a:pt x="10755" y="1986"/>
                      <a:pt x="10865" y="1989"/>
                    </a:cubicBezTo>
                    <a:cubicBezTo>
                      <a:pt x="11067" y="1978"/>
                      <a:pt x="11270" y="1973"/>
                      <a:pt x="11472" y="1973"/>
                    </a:cubicBezTo>
                    <a:close/>
                    <a:moveTo>
                      <a:pt x="10361" y="9334"/>
                    </a:moveTo>
                    <a:cubicBezTo>
                      <a:pt x="11585" y="9334"/>
                      <a:pt x="12809" y="9550"/>
                      <a:pt x="13961" y="10054"/>
                    </a:cubicBezTo>
                    <a:cubicBezTo>
                      <a:pt x="13169" y="12719"/>
                      <a:pt x="13097" y="15599"/>
                      <a:pt x="13673" y="18264"/>
                    </a:cubicBezTo>
                    <a:cubicBezTo>
                      <a:pt x="13457" y="18264"/>
                      <a:pt x="13241" y="18336"/>
                      <a:pt x="13025" y="18336"/>
                    </a:cubicBezTo>
                    <a:lnTo>
                      <a:pt x="12521" y="18336"/>
                    </a:lnTo>
                    <a:cubicBezTo>
                      <a:pt x="12521" y="15239"/>
                      <a:pt x="11729" y="12143"/>
                      <a:pt x="10361" y="9334"/>
                    </a:cubicBezTo>
                    <a:close/>
                    <a:moveTo>
                      <a:pt x="16698" y="18840"/>
                    </a:moveTo>
                    <a:cubicBezTo>
                      <a:pt x="17634" y="19560"/>
                      <a:pt x="17922" y="20856"/>
                      <a:pt x="17346" y="21865"/>
                    </a:cubicBezTo>
                    <a:cubicBezTo>
                      <a:pt x="16626" y="23233"/>
                      <a:pt x="14897" y="23449"/>
                      <a:pt x="13457" y="23449"/>
                    </a:cubicBezTo>
                    <a:cubicBezTo>
                      <a:pt x="13307" y="23458"/>
                      <a:pt x="13155" y="23462"/>
                      <a:pt x="13002" y="23462"/>
                    </a:cubicBezTo>
                    <a:cubicBezTo>
                      <a:pt x="11916" y="23462"/>
                      <a:pt x="10795" y="23234"/>
                      <a:pt x="9785" y="22729"/>
                    </a:cubicBezTo>
                    <a:cubicBezTo>
                      <a:pt x="8560" y="22081"/>
                      <a:pt x="7624" y="20352"/>
                      <a:pt x="8560" y="19128"/>
                    </a:cubicBezTo>
                    <a:lnTo>
                      <a:pt x="8560" y="19128"/>
                    </a:lnTo>
                    <a:cubicBezTo>
                      <a:pt x="8704" y="19416"/>
                      <a:pt x="8920" y="19560"/>
                      <a:pt x="9136" y="19632"/>
                    </a:cubicBezTo>
                    <a:cubicBezTo>
                      <a:pt x="10152" y="19971"/>
                      <a:pt x="11485" y="20229"/>
                      <a:pt x="12793" y="20229"/>
                    </a:cubicBezTo>
                    <a:cubicBezTo>
                      <a:pt x="14268" y="20229"/>
                      <a:pt x="15710" y="19900"/>
                      <a:pt x="16626" y="18984"/>
                    </a:cubicBezTo>
                    <a:lnTo>
                      <a:pt x="16698" y="18840"/>
                    </a:lnTo>
                    <a:close/>
                    <a:moveTo>
                      <a:pt x="8704" y="23737"/>
                    </a:moveTo>
                    <a:cubicBezTo>
                      <a:pt x="10126" y="24541"/>
                      <a:pt x="11655" y="24920"/>
                      <a:pt x="13243" y="24920"/>
                    </a:cubicBezTo>
                    <a:cubicBezTo>
                      <a:pt x="13505" y="24920"/>
                      <a:pt x="13769" y="24909"/>
                      <a:pt x="14033" y="24889"/>
                    </a:cubicBezTo>
                    <a:cubicBezTo>
                      <a:pt x="15114" y="24817"/>
                      <a:pt x="16122" y="24529"/>
                      <a:pt x="16986" y="23953"/>
                    </a:cubicBezTo>
                    <a:lnTo>
                      <a:pt x="16986" y="23953"/>
                    </a:lnTo>
                    <a:cubicBezTo>
                      <a:pt x="16914" y="25969"/>
                      <a:pt x="15474" y="27194"/>
                      <a:pt x="13241" y="27194"/>
                    </a:cubicBezTo>
                    <a:cubicBezTo>
                      <a:pt x="12233" y="27194"/>
                      <a:pt x="11297" y="26977"/>
                      <a:pt x="10361" y="26689"/>
                    </a:cubicBezTo>
                    <a:cubicBezTo>
                      <a:pt x="9424" y="26329"/>
                      <a:pt x="7264" y="24745"/>
                      <a:pt x="8704" y="23737"/>
                    </a:cubicBezTo>
                    <a:close/>
                    <a:moveTo>
                      <a:pt x="10911" y="0"/>
                    </a:moveTo>
                    <a:cubicBezTo>
                      <a:pt x="6110" y="0"/>
                      <a:pt x="958" y="1954"/>
                      <a:pt x="495" y="7318"/>
                    </a:cubicBezTo>
                    <a:cubicBezTo>
                      <a:pt x="1" y="12401"/>
                      <a:pt x="4212" y="15892"/>
                      <a:pt x="8924" y="15892"/>
                    </a:cubicBezTo>
                    <a:cubicBezTo>
                      <a:pt x="9018" y="15892"/>
                      <a:pt x="9113" y="15890"/>
                      <a:pt x="9208" y="15887"/>
                    </a:cubicBezTo>
                    <a:lnTo>
                      <a:pt x="9208" y="15887"/>
                    </a:lnTo>
                    <a:cubicBezTo>
                      <a:pt x="8776" y="16608"/>
                      <a:pt x="8560" y="17400"/>
                      <a:pt x="8560" y="18264"/>
                    </a:cubicBezTo>
                    <a:cubicBezTo>
                      <a:pt x="7048" y="19200"/>
                      <a:pt x="6616" y="21144"/>
                      <a:pt x="7624" y="22585"/>
                    </a:cubicBezTo>
                    <a:cubicBezTo>
                      <a:pt x="7768" y="22801"/>
                      <a:pt x="7912" y="22945"/>
                      <a:pt x="8056" y="23089"/>
                    </a:cubicBezTo>
                    <a:cubicBezTo>
                      <a:pt x="7264" y="23665"/>
                      <a:pt x="6976" y="24673"/>
                      <a:pt x="7336" y="25609"/>
                    </a:cubicBezTo>
                    <a:cubicBezTo>
                      <a:pt x="7912" y="27482"/>
                      <a:pt x="10289" y="28202"/>
                      <a:pt x="11945" y="28418"/>
                    </a:cubicBezTo>
                    <a:cubicBezTo>
                      <a:pt x="12372" y="28481"/>
                      <a:pt x="12810" y="28517"/>
                      <a:pt x="13247" y="28517"/>
                    </a:cubicBezTo>
                    <a:cubicBezTo>
                      <a:pt x="14797" y="28517"/>
                      <a:pt x="16335" y="28070"/>
                      <a:pt x="17346" y="26833"/>
                    </a:cubicBezTo>
                    <a:cubicBezTo>
                      <a:pt x="18354" y="25897"/>
                      <a:pt x="18570" y="24457"/>
                      <a:pt x="17994" y="23233"/>
                    </a:cubicBezTo>
                    <a:cubicBezTo>
                      <a:pt x="18426" y="22729"/>
                      <a:pt x="18642" y="22225"/>
                      <a:pt x="18786" y="21648"/>
                    </a:cubicBezTo>
                    <a:cubicBezTo>
                      <a:pt x="19002" y="20280"/>
                      <a:pt x="18498" y="18480"/>
                      <a:pt x="17058" y="18192"/>
                    </a:cubicBezTo>
                    <a:cubicBezTo>
                      <a:pt x="17130" y="18120"/>
                      <a:pt x="17130" y="17976"/>
                      <a:pt x="17130" y="17904"/>
                    </a:cubicBezTo>
                    <a:lnTo>
                      <a:pt x="17274" y="16175"/>
                    </a:lnTo>
                    <a:cubicBezTo>
                      <a:pt x="17352" y="16178"/>
                      <a:pt x="17430" y="16180"/>
                      <a:pt x="17508" y="16180"/>
                    </a:cubicBezTo>
                    <a:cubicBezTo>
                      <a:pt x="21425" y="16180"/>
                      <a:pt x="24394" y="12642"/>
                      <a:pt x="23899" y="8758"/>
                    </a:cubicBezTo>
                    <a:cubicBezTo>
                      <a:pt x="23107" y="2997"/>
                      <a:pt x="17274" y="404"/>
                      <a:pt x="12161" y="44"/>
                    </a:cubicBezTo>
                    <a:cubicBezTo>
                      <a:pt x="11749" y="15"/>
                      <a:pt x="11331" y="0"/>
                      <a:pt x="1091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39"/>
          <p:cNvGrpSpPr/>
          <p:nvPr/>
        </p:nvGrpSpPr>
        <p:grpSpPr>
          <a:xfrm>
            <a:off x="3811125" y="843840"/>
            <a:ext cx="1623645" cy="1434580"/>
            <a:chOff x="3189396" y="963078"/>
            <a:chExt cx="2765064" cy="2451855"/>
          </a:xfrm>
        </p:grpSpPr>
        <p:sp>
          <p:nvSpPr>
            <p:cNvPr id="1124" name="Google Shape;1124;p39"/>
            <p:cNvSpPr/>
            <p:nvPr/>
          </p:nvSpPr>
          <p:spPr>
            <a:xfrm>
              <a:off x="3189750" y="963078"/>
              <a:ext cx="2764710" cy="245183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9ABF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25" name="Google Shape;1125;p39"/>
            <p:cNvSpPr/>
            <p:nvPr/>
          </p:nvSpPr>
          <p:spPr>
            <a:xfrm>
              <a:off x="3189396" y="963096"/>
              <a:ext cx="2764710" cy="2451837"/>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CE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grpSp>
      <p:sp>
        <p:nvSpPr>
          <p:cNvPr id="1126" name="Google Shape;1126;p39"/>
          <p:cNvSpPr txBox="1"/>
          <p:nvPr>
            <p:ph idx="2" type="subTitle"/>
          </p:nvPr>
        </p:nvSpPr>
        <p:spPr>
          <a:xfrm>
            <a:off x="2512375" y="2732575"/>
            <a:ext cx="4469400" cy="8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STUDY POD</a:t>
            </a:r>
            <a:endParaRPr/>
          </a:p>
        </p:txBody>
      </p:sp>
      <p:grpSp>
        <p:nvGrpSpPr>
          <p:cNvPr id="1127" name="Google Shape;1127;p39"/>
          <p:cNvGrpSpPr/>
          <p:nvPr/>
        </p:nvGrpSpPr>
        <p:grpSpPr>
          <a:xfrm>
            <a:off x="1017340" y="1034855"/>
            <a:ext cx="6597277" cy="2711544"/>
            <a:chOff x="1017340" y="1034855"/>
            <a:chExt cx="6597277" cy="2711544"/>
          </a:xfrm>
        </p:grpSpPr>
        <p:sp>
          <p:nvSpPr>
            <p:cNvPr id="1128" name="Google Shape;1128;p39"/>
            <p:cNvSpPr/>
            <p:nvPr/>
          </p:nvSpPr>
          <p:spPr>
            <a:xfrm flipH="1">
              <a:off x="1765450" y="3710244"/>
              <a:ext cx="46638" cy="36155"/>
            </a:xfrm>
            <a:custGeom>
              <a:rect b="b" l="l" r="r" t="t"/>
              <a:pathLst>
                <a:path extrusionOk="0" h="1107" w="1428">
                  <a:moveTo>
                    <a:pt x="714" y="0"/>
                  </a:moveTo>
                  <a:cubicBezTo>
                    <a:pt x="1" y="0"/>
                    <a:pt x="1" y="1106"/>
                    <a:pt x="714" y="1106"/>
                  </a:cubicBezTo>
                  <a:cubicBezTo>
                    <a:pt x="1410" y="1106"/>
                    <a:pt x="1428" y="0"/>
                    <a:pt x="714"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flipH="1">
              <a:off x="5719977" y="2289401"/>
              <a:ext cx="68815" cy="53628"/>
            </a:xfrm>
            <a:custGeom>
              <a:rect b="b" l="l" r="r" t="t"/>
              <a:pathLst>
                <a:path extrusionOk="0" h="1642" w="2107">
                  <a:moveTo>
                    <a:pt x="1053" y="0"/>
                  </a:moveTo>
                  <a:cubicBezTo>
                    <a:pt x="1" y="0"/>
                    <a:pt x="1" y="1642"/>
                    <a:pt x="1053" y="1642"/>
                  </a:cubicBezTo>
                  <a:cubicBezTo>
                    <a:pt x="2106" y="1642"/>
                    <a:pt x="2106" y="0"/>
                    <a:pt x="105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flipH="1">
              <a:off x="7545246" y="1071175"/>
              <a:ext cx="69370" cy="53660"/>
            </a:xfrm>
            <a:custGeom>
              <a:rect b="b" l="l" r="r" t="t"/>
              <a:pathLst>
                <a:path extrusionOk="0" h="1643" w="2124">
                  <a:moveTo>
                    <a:pt x="1071" y="1"/>
                  </a:moveTo>
                  <a:cubicBezTo>
                    <a:pt x="0" y="1"/>
                    <a:pt x="0"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flipH="1">
              <a:off x="4320351" y="1034855"/>
              <a:ext cx="69370" cy="53660"/>
            </a:xfrm>
            <a:custGeom>
              <a:rect b="b" l="l" r="r" t="t"/>
              <a:pathLst>
                <a:path extrusionOk="0" h="1643" w="2124">
                  <a:moveTo>
                    <a:pt x="1071" y="1"/>
                  </a:moveTo>
                  <a:cubicBezTo>
                    <a:pt x="18" y="1"/>
                    <a:pt x="1" y="1642"/>
                    <a:pt x="1071" y="1642"/>
                  </a:cubicBezTo>
                  <a:cubicBezTo>
                    <a:pt x="2124" y="1642"/>
                    <a:pt x="2124"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flipH="1">
              <a:off x="1017340" y="2343021"/>
              <a:ext cx="92101" cy="71689"/>
            </a:xfrm>
            <a:custGeom>
              <a:rect b="b" l="l" r="r" t="t"/>
              <a:pathLst>
                <a:path extrusionOk="0" h="2195" w="2820">
                  <a:moveTo>
                    <a:pt x="1410" y="0"/>
                  </a:moveTo>
                  <a:cubicBezTo>
                    <a:pt x="0" y="0"/>
                    <a:pt x="0" y="2195"/>
                    <a:pt x="1410" y="2195"/>
                  </a:cubicBezTo>
                  <a:cubicBezTo>
                    <a:pt x="2801" y="2195"/>
                    <a:pt x="2819" y="0"/>
                    <a:pt x="14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39"/>
          <p:cNvGrpSpPr/>
          <p:nvPr/>
        </p:nvGrpSpPr>
        <p:grpSpPr>
          <a:xfrm>
            <a:off x="4543581" y="1180103"/>
            <a:ext cx="159037" cy="760301"/>
            <a:chOff x="2733596" y="2308608"/>
            <a:chExt cx="52586" cy="316502"/>
          </a:xfrm>
        </p:grpSpPr>
        <p:sp>
          <p:nvSpPr>
            <p:cNvPr id="1134" name="Google Shape;1134;p39"/>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9"/>
          <p:cNvGrpSpPr/>
          <p:nvPr/>
        </p:nvGrpSpPr>
        <p:grpSpPr>
          <a:xfrm>
            <a:off x="4163697" y="1050348"/>
            <a:ext cx="972090" cy="1000905"/>
            <a:chOff x="862283" y="4274771"/>
            <a:chExt cx="341204" cy="359301"/>
          </a:xfrm>
        </p:grpSpPr>
        <p:sp>
          <p:nvSpPr>
            <p:cNvPr id="1138" name="Google Shape;1138;p39"/>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0"/>
          <p:cNvSpPr/>
          <p:nvPr/>
        </p:nvSpPr>
        <p:spPr>
          <a:xfrm flipH="1">
            <a:off x="3153651" y="1331645"/>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46" name="Google Shape;1146;p40"/>
          <p:cNvSpPr/>
          <p:nvPr/>
        </p:nvSpPr>
        <p:spPr>
          <a:xfrm flipH="1">
            <a:off x="4986426" y="1331645"/>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47" name="Google Shape;1147;p40"/>
          <p:cNvSpPr/>
          <p:nvPr/>
        </p:nvSpPr>
        <p:spPr>
          <a:xfrm flipH="1">
            <a:off x="6921464" y="1378170"/>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48" name="Google Shape;1148;p40"/>
          <p:cNvSpPr/>
          <p:nvPr/>
        </p:nvSpPr>
        <p:spPr>
          <a:xfrm flipH="1">
            <a:off x="1048076" y="1378170"/>
            <a:ext cx="1037790" cy="1036039"/>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31F20"/>
              </a:solidFill>
            </a:endParaRPr>
          </a:p>
        </p:txBody>
      </p:sp>
      <p:sp>
        <p:nvSpPr>
          <p:cNvPr id="1149" name="Google Shape;1149;p40"/>
          <p:cNvSpPr/>
          <p:nvPr/>
        </p:nvSpPr>
        <p:spPr>
          <a:xfrm>
            <a:off x="1848450" y="314850"/>
            <a:ext cx="5223465"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txBox="1"/>
          <p:nvPr>
            <p:ph type="title"/>
          </p:nvPr>
        </p:nvSpPr>
        <p:spPr>
          <a:xfrm>
            <a:off x="703363" y="2381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AVAILABLE</a:t>
            </a:r>
            <a:endParaRPr/>
          </a:p>
        </p:txBody>
      </p:sp>
      <p:sp>
        <p:nvSpPr>
          <p:cNvPr id="1151" name="Google Shape;1151;p40"/>
          <p:cNvSpPr txBox="1"/>
          <p:nvPr/>
        </p:nvSpPr>
        <p:spPr>
          <a:xfrm>
            <a:off x="868125" y="2576263"/>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Number of people</a:t>
            </a:r>
            <a:endParaRPr b="1" sz="2200">
              <a:solidFill>
                <a:srgbClr val="231F20"/>
              </a:solidFill>
              <a:latin typeface="Indie Flower"/>
              <a:ea typeface="Indie Flower"/>
              <a:cs typeface="Indie Flower"/>
              <a:sym typeface="Indie Flower"/>
            </a:endParaRPr>
          </a:p>
        </p:txBody>
      </p:sp>
      <p:sp>
        <p:nvSpPr>
          <p:cNvPr id="1152" name="Google Shape;1152;p40"/>
          <p:cNvSpPr txBox="1"/>
          <p:nvPr/>
        </p:nvSpPr>
        <p:spPr>
          <a:xfrm>
            <a:off x="975878" y="3148970"/>
            <a:ext cx="1509900" cy="8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231F20"/>
                </a:solidFill>
                <a:latin typeface="Open Sans"/>
                <a:ea typeface="Open Sans"/>
                <a:cs typeface="Open Sans"/>
                <a:sym typeface="Open Sans"/>
              </a:rPr>
              <a:t>You can have up to 8 people in one box</a:t>
            </a:r>
            <a:endParaRPr>
              <a:solidFill>
                <a:srgbClr val="231F20"/>
              </a:solidFill>
              <a:latin typeface="Open Sans"/>
              <a:ea typeface="Open Sans"/>
              <a:cs typeface="Open Sans"/>
              <a:sym typeface="Open Sans"/>
            </a:endParaRPr>
          </a:p>
        </p:txBody>
      </p:sp>
      <p:sp>
        <p:nvSpPr>
          <p:cNvPr id="1153" name="Google Shape;1153;p40"/>
          <p:cNvSpPr txBox="1"/>
          <p:nvPr/>
        </p:nvSpPr>
        <p:spPr>
          <a:xfrm>
            <a:off x="2841825" y="2576275"/>
            <a:ext cx="15525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Conducive environment</a:t>
            </a:r>
            <a:endParaRPr b="1" sz="2200">
              <a:solidFill>
                <a:srgbClr val="231F20"/>
              </a:solidFill>
              <a:latin typeface="Indie Flower"/>
              <a:ea typeface="Indie Flower"/>
              <a:cs typeface="Indie Flower"/>
              <a:sym typeface="Indie Flower"/>
            </a:endParaRPr>
          </a:p>
        </p:txBody>
      </p:sp>
      <p:sp>
        <p:nvSpPr>
          <p:cNvPr id="1154" name="Google Shape;1154;p40"/>
          <p:cNvSpPr txBox="1"/>
          <p:nvPr/>
        </p:nvSpPr>
        <p:spPr>
          <a:xfrm>
            <a:off x="2863125" y="3148970"/>
            <a:ext cx="1509900" cy="16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231F20"/>
                </a:solidFill>
                <a:latin typeface="Open Sans"/>
                <a:ea typeface="Open Sans"/>
                <a:cs typeface="Open Sans"/>
                <a:sym typeface="Open Sans"/>
              </a:rPr>
              <a:t>Air-con and fan is provided. Fast and secure wifi connection is also </a:t>
            </a:r>
            <a:r>
              <a:rPr lang="en">
                <a:solidFill>
                  <a:srgbClr val="231F20"/>
                </a:solidFill>
                <a:latin typeface="Open Sans"/>
                <a:ea typeface="Open Sans"/>
                <a:cs typeface="Open Sans"/>
                <a:sym typeface="Open Sans"/>
              </a:rPr>
              <a:t>available</a:t>
            </a:r>
            <a:r>
              <a:rPr lang="en">
                <a:solidFill>
                  <a:srgbClr val="231F20"/>
                </a:solidFill>
                <a:latin typeface="Open Sans"/>
                <a:ea typeface="Open Sans"/>
                <a:cs typeface="Open Sans"/>
                <a:sym typeface="Open Sans"/>
              </a:rPr>
              <a:t> in every pod</a:t>
            </a:r>
            <a:endParaRPr>
              <a:solidFill>
                <a:srgbClr val="231F20"/>
              </a:solidFill>
              <a:latin typeface="Open Sans"/>
              <a:ea typeface="Open Sans"/>
              <a:cs typeface="Open Sans"/>
              <a:sym typeface="Open Sans"/>
            </a:endParaRPr>
          </a:p>
        </p:txBody>
      </p:sp>
      <p:sp>
        <p:nvSpPr>
          <p:cNvPr id="1155" name="Google Shape;1155;p40"/>
          <p:cNvSpPr txBox="1"/>
          <p:nvPr/>
        </p:nvSpPr>
        <p:spPr>
          <a:xfrm>
            <a:off x="4704700" y="2342750"/>
            <a:ext cx="1509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snacks</a:t>
            </a:r>
            <a:endParaRPr b="1" sz="2200">
              <a:solidFill>
                <a:srgbClr val="231F20"/>
              </a:solidFill>
              <a:latin typeface="Indie Flower"/>
              <a:ea typeface="Indie Flower"/>
              <a:cs typeface="Indie Flower"/>
              <a:sym typeface="Indie Flower"/>
            </a:endParaRPr>
          </a:p>
        </p:txBody>
      </p:sp>
      <p:sp>
        <p:nvSpPr>
          <p:cNvPr id="1156" name="Google Shape;1156;p40"/>
          <p:cNvSpPr txBox="1"/>
          <p:nvPr/>
        </p:nvSpPr>
        <p:spPr>
          <a:xfrm>
            <a:off x="4704696" y="2847595"/>
            <a:ext cx="1509900" cy="8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231F20"/>
                </a:solidFill>
                <a:latin typeface="Open Sans"/>
                <a:ea typeface="Open Sans"/>
                <a:cs typeface="Open Sans"/>
                <a:sym typeface="Open Sans"/>
              </a:rPr>
              <a:t>A vending machine for food and drinks will be located outside every pod</a:t>
            </a:r>
            <a:endParaRPr>
              <a:solidFill>
                <a:srgbClr val="231F20"/>
              </a:solidFill>
              <a:latin typeface="Open Sans"/>
              <a:ea typeface="Open Sans"/>
              <a:cs typeface="Open Sans"/>
              <a:sym typeface="Open Sans"/>
            </a:endParaRPr>
          </a:p>
        </p:txBody>
      </p:sp>
      <p:sp>
        <p:nvSpPr>
          <p:cNvPr id="1157" name="Google Shape;1157;p40"/>
          <p:cNvSpPr txBox="1"/>
          <p:nvPr/>
        </p:nvSpPr>
        <p:spPr>
          <a:xfrm>
            <a:off x="6524972" y="2576275"/>
            <a:ext cx="15525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231F20"/>
                </a:solidFill>
                <a:latin typeface="Indie Flower"/>
                <a:ea typeface="Indie Flower"/>
                <a:cs typeface="Indie Flower"/>
                <a:sym typeface="Indie Flower"/>
              </a:rPr>
              <a:t>Charging Port</a:t>
            </a:r>
            <a:endParaRPr b="1" sz="2200">
              <a:solidFill>
                <a:srgbClr val="231F20"/>
              </a:solidFill>
              <a:latin typeface="Indie Flower"/>
              <a:ea typeface="Indie Flower"/>
              <a:cs typeface="Indie Flower"/>
              <a:sym typeface="Indie Flower"/>
            </a:endParaRPr>
          </a:p>
        </p:txBody>
      </p:sp>
      <p:sp>
        <p:nvSpPr>
          <p:cNvPr id="1158" name="Google Shape;1158;p40"/>
          <p:cNvSpPr txBox="1"/>
          <p:nvPr/>
        </p:nvSpPr>
        <p:spPr>
          <a:xfrm>
            <a:off x="6389325" y="3088700"/>
            <a:ext cx="2149800" cy="13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231F20"/>
                </a:solidFill>
                <a:latin typeface="Open Sans"/>
                <a:ea typeface="Open Sans"/>
                <a:cs typeface="Open Sans"/>
                <a:sym typeface="Open Sans"/>
              </a:rPr>
              <a:t>Charging ports will be provided to allow students to charge their electronic devices</a:t>
            </a:r>
            <a:endParaRPr>
              <a:solidFill>
                <a:srgbClr val="231F20"/>
              </a:solidFill>
              <a:latin typeface="Open Sans"/>
              <a:ea typeface="Open Sans"/>
              <a:cs typeface="Open Sans"/>
              <a:sym typeface="Open Sans"/>
            </a:endParaRPr>
          </a:p>
        </p:txBody>
      </p:sp>
      <p:grpSp>
        <p:nvGrpSpPr>
          <p:cNvPr id="1159" name="Google Shape;1159;p40"/>
          <p:cNvGrpSpPr/>
          <p:nvPr/>
        </p:nvGrpSpPr>
        <p:grpSpPr>
          <a:xfrm>
            <a:off x="1327366" y="1683139"/>
            <a:ext cx="479215" cy="426086"/>
            <a:chOff x="5776798" y="3409778"/>
            <a:chExt cx="346379" cy="264518"/>
          </a:xfrm>
        </p:grpSpPr>
        <p:sp>
          <p:nvSpPr>
            <p:cNvPr id="1160" name="Google Shape;1160;p40"/>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40"/>
          <p:cNvGrpSpPr/>
          <p:nvPr/>
        </p:nvGrpSpPr>
        <p:grpSpPr>
          <a:xfrm>
            <a:off x="5259215" y="1702969"/>
            <a:ext cx="536377" cy="386431"/>
            <a:chOff x="8078271" y="4381770"/>
            <a:chExt cx="626096" cy="451069"/>
          </a:xfrm>
        </p:grpSpPr>
        <p:sp>
          <p:nvSpPr>
            <p:cNvPr id="1167" name="Google Shape;1167;p40"/>
            <p:cNvSpPr/>
            <p:nvPr/>
          </p:nvSpPr>
          <p:spPr>
            <a:xfrm>
              <a:off x="8078271" y="4381770"/>
              <a:ext cx="626096" cy="451069"/>
            </a:xfrm>
            <a:custGeom>
              <a:rect b="b" l="l" r="r" t="t"/>
              <a:pathLst>
                <a:path extrusionOk="0" h="24890" w="34548">
                  <a:moveTo>
                    <a:pt x="26302" y="699"/>
                  </a:moveTo>
                  <a:lnTo>
                    <a:pt x="26302" y="699"/>
                  </a:lnTo>
                  <a:cubicBezTo>
                    <a:pt x="26085" y="1398"/>
                    <a:pt x="25748" y="2049"/>
                    <a:pt x="25338" y="2628"/>
                  </a:cubicBezTo>
                  <a:cubicBezTo>
                    <a:pt x="24963" y="2261"/>
                    <a:pt x="24429" y="2134"/>
                    <a:pt x="23840" y="2134"/>
                  </a:cubicBezTo>
                  <a:cubicBezTo>
                    <a:pt x="22725" y="2134"/>
                    <a:pt x="21409" y="2591"/>
                    <a:pt x="20589" y="2749"/>
                  </a:cubicBezTo>
                  <a:cubicBezTo>
                    <a:pt x="18178" y="3231"/>
                    <a:pt x="15839" y="4002"/>
                    <a:pt x="13477" y="4701"/>
                  </a:cubicBezTo>
                  <a:cubicBezTo>
                    <a:pt x="11138" y="5425"/>
                    <a:pt x="8703" y="5762"/>
                    <a:pt x="6316" y="6365"/>
                  </a:cubicBezTo>
                  <a:cubicBezTo>
                    <a:pt x="4629" y="6799"/>
                    <a:pt x="3086" y="7498"/>
                    <a:pt x="2001" y="8824"/>
                  </a:cubicBezTo>
                  <a:cubicBezTo>
                    <a:pt x="1519" y="8607"/>
                    <a:pt x="1061" y="8366"/>
                    <a:pt x="651" y="8077"/>
                  </a:cubicBezTo>
                  <a:cubicBezTo>
                    <a:pt x="3906" y="5087"/>
                    <a:pt x="8583" y="4123"/>
                    <a:pt x="12777" y="2966"/>
                  </a:cubicBezTo>
                  <a:cubicBezTo>
                    <a:pt x="17189" y="1760"/>
                    <a:pt x="21698" y="892"/>
                    <a:pt x="26302" y="699"/>
                  </a:cubicBezTo>
                  <a:close/>
                  <a:moveTo>
                    <a:pt x="23939" y="2714"/>
                  </a:moveTo>
                  <a:cubicBezTo>
                    <a:pt x="24361" y="2714"/>
                    <a:pt x="24749" y="2781"/>
                    <a:pt x="25049" y="2966"/>
                  </a:cubicBezTo>
                  <a:cubicBezTo>
                    <a:pt x="22541" y="6076"/>
                    <a:pt x="17382" y="7570"/>
                    <a:pt x="13959" y="8318"/>
                  </a:cubicBezTo>
                  <a:cubicBezTo>
                    <a:pt x="11476" y="8872"/>
                    <a:pt x="8944" y="9258"/>
                    <a:pt x="6389" y="9427"/>
                  </a:cubicBezTo>
                  <a:cubicBezTo>
                    <a:pt x="6097" y="9452"/>
                    <a:pt x="5805" y="9464"/>
                    <a:pt x="5513" y="9464"/>
                  </a:cubicBezTo>
                  <a:cubicBezTo>
                    <a:pt x="4402" y="9464"/>
                    <a:pt x="3292" y="9283"/>
                    <a:pt x="2242" y="8920"/>
                  </a:cubicBezTo>
                  <a:cubicBezTo>
                    <a:pt x="5039" y="6244"/>
                    <a:pt x="9451" y="6389"/>
                    <a:pt x="12994" y="5352"/>
                  </a:cubicBezTo>
                  <a:cubicBezTo>
                    <a:pt x="14875" y="4822"/>
                    <a:pt x="16707" y="4195"/>
                    <a:pt x="18588" y="3713"/>
                  </a:cubicBezTo>
                  <a:cubicBezTo>
                    <a:pt x="19504" y="3496"/>
                    <a:pt x="20396" y="3303"/>
                    <a:pt x="21312" y="3134"/>
                  </a:cubicBezTo>
                  <a:cubicBezTo>
                    <a:pt x="21985" y="3019"/>
                    <a:pt x="23039" y="2714"/>
                    <a:pt x="23939" y="2714"/>
                  </a:cubicBezTo>
                  <a:close/>
                  <a:moveTo>
                    <a:pt x="29586" y="3524"/>
                  </a:moveTo>
                  <a:cubicBezTo>
                    <a:pt x="30284" y="3524"/>
                    <a:pt x="31120" y="4125"/>
                    <a:pt x="31413" y="4725"/>
                  </a:cubicBezTo>
                  <a:cubicBezTo>
                    <a:pt x="31727" y="5400"/>
                    <a:pt x="31799" y="6172"/>
                    <a:pt x="31606" y="6895"/>
                  </a:cubicBezTo>
                  <a:cubicBezTo>
                    <a:pt x="31244" y="8342"/>
                    <a:pt x="30135" y="8993"/>
                    <a:pt x="29123" y="9933"/>
                  </a:cubicBezTo>
                  <a:cubicBezTo>
                    <a:pt x="29147" y="8101"/>
                    <a:pt x="28954" y="6268"/>
                    <a:pt x="28520" y="4508"/>
                  </a:cubicBezTo>
                  <a:cubicBezTo>
                    <a:pt x="28544" y="4484"/>
                    <a:pt x="28568" y="4484"/>
                    <a:pt x="28593" y="4436"/>
                  </a:cubicBezTo>
                  <a:cubicBezTo>
                    <a:pt x="28744" y="3774"/>
                    <a:pt x="29136" y="3524"/>
                    <a:pt x="29586" y="3524"/>
                  </a:cubicBezTo>
                  <a:close/>
                  <a:moveTo>
                    <a:pt x="27025" y="531"/>
                  </a:moveTo>
                  <a:cubicBezTo>
                    <a:pt x="27942" y="5617"/>
                    <a:pt x="29846" y="10632"/>
                    <a:pt x="27146" y="15550"/>
                  </a:cubicBezTo>
                  <a:cubicBezTo>
                    <a:pt x="25290" y="18925"/>
                    <a:pt x="21360" y="21095"/>
                    <a:pt x="17575" y="22035"/>
                  </a:cubicBezTo>
                  <a:cubicBezTo>
                    <a:pt x="17575" y="21973"/>
                    <a:pt x="17539" y="21910"/>
                    <a:pt x="17482" y="21910"/>
                  </a:cubicBezTo>
                  <a:cubicBezTo>
                    <a:pt x="17473" y="21910"/>
                    <a:pt x="17464" y="21911"/>
                    <a:pt x="17454" y="21915"/>
                  </a:cubicBezTo>
                  <a:cubicBezTo>
                    <a:pt x="15987" y="22348"/>
                    <a:pt x="14486" y="22594"/>
                    <a:pt x="13013" y="22594"/>
                  </a:cubicBezTo>
                  <a:cubicBezTo>
                    <a:pt x="10227" y="22594"/>
                    <a:pt x="7545" y="21713"/>
                    <a:pt x="5400" y="19552"/>
                  </a:cubicBezTo>
                  <a:cubicBezTo>
                    <a:pt x="2507" y="16635"/>
                    <a:pt x="940" y="12295"/>
                    <a:pt x="386" y="8318"/>
                  </a:cubicBezTo>
                  <a:lnTo>
                    <a:pt x="410" y="8318"/>
                  </a:lnTo>
                  <a:lnTo>
                    <a:pt x="410" y="8293"/>
                  </a:lnTo>
                  <a:cubicBezTo>
                    <a:pt x="796" y="8679"/>
                    <a:pt x="1230" y="8993"/>
                    <a:pt x="1712" y="9258"/>
                  </a:cubicBezTo>
                  <a:cubicBezTo>
                    <a:pt x="1712" y="9297"/>
                    <a:pt x="1760" y="9337"/>
                    <a:pt x="1817" y="9337"/>
                  </a:cubicBezTo>
                  <a:cubicBezTo>
                    <a:pt x="1830" y="9337"/>
                    <a:pt x="1843" y="9335"/>
                    <a:pt x="1856" y="9330"/>
                  </a:cubicBezTo>
                  <a:cubicBezTo>
                    <a:pt x="2991" y="9864"/>
                    <a:pt x="4311" y="10008"/>
                    <a:pt x="5588" y="10008"/>
                  </a:cubicBezTo>
                  <a:cubicBezTo>
                    <a:pt x="5695" y="10008"/>
                    <a:pt x="5801" y="10007"/>
                    <a:pt x="5907" y="10005"/>
                  </a:cubicBezTo>
                  <a:cubicBezTo>
                    <a:pt x="8776" y="9909"/>
                    <a:pt x="11620" y="9523"/>
                    <a:pt x="14393" y="8848"/>
                  </a:cubicBezTo>
                  <a:cubicBezTo>
                    <a:pt x="18925" y="7835"/>
                    <a:pt x="25724" y="5642"/>
                    <a:pt x="27025" y="531"/>
                  </a:cubicBezTo>
                  <a:close/>
                  <a:moveTo>
                    <a:pt x="23554" y="20155"/>
                  </a:moveTo>
                  <a:lnTo>
                    <a:pt x="23554" y="20155"/>
                  </a:lnTo>
                  <a:cubicBezTo>
                    <a:pt x="22734" y="22132"/>
                    <a:pt x="21288" y="23241"/>
                    <a:pt x="19142" y="23795"/>
                  </a:cubicBezTo>
                  <a:cubicBezTo>
                    <a:pt x="18226" y="24036"/>
                    <a:pt x="17310" y="24205"/>
                    <a:pt x="16370" y="24301"/>
                  </a:cubicBezTo>
                  <a:cubicBezTo>
                    <a:pt x="15883" y="24360"/>
                    <a:pt x="15318" y="24497"/>
                    <a:pt x="14802" y="24497"/>
                  </a:cubicBezTo>
                  <a:cubicBezTo>
                    <a:pt x="14678" y="24497"/>
                    <a:pt x="14557" y="24489"/>
                    <a:pt x="14441" y="24470"/>
                  </a:cubicBezTo>
                  <a:cubicBezTo>
                    <a:pt x="13718" y="24253"/>
                    <a:pt x="13043" y="23868"/>
                    <a:pt x="12512" y="23361"/>
                  </a:cubicBezTo>
                  <a:lnTo>
                    <a:pt x="12512" y="23361"/>
                  </a:lnTo>
                  <a:cubicBezTo>
                    <a:pt x="12709" y="23374"/>
                    <a:pt x="12906" y="23381"/>
                    <a:pt x="13102" y="23381"/>
                  </a:cubicBezTo>
                  <a:cubicBezTo>
                    <a:pt x="14369" y="23381"/>
                    <a:pt x="15610" y="23112"/>
                    <a:pt x="16779" y="22590"/>
                  </a:cubicBezTo>
                  <a:cubicBezTo>
                    <a:pt x="19190" y="22373"/>
                    <a:pt x="21529" y="21529"/>
                    <a:pt x="23554" y="20155"/>
                  </a:cubicBezTo>
                  <a:close/>
                  <a:moveTo>
                    <a:pt x="26760" y="0"/>
                  </a:moveTo>
                  <a:cubicBezTo>
                    <a:pt x="21649" y="73"/>
                    <a:pt x="16659" y="1133"/>
                    <a:pt x="11741" y="2532"/>
                  </a:cubicBezTo>
                  <a:cubicBezTo>
                    <a:pt x="9475" y="3183"/>
                    <a:pt x="7184" y="3882"/>
                    <a:pt x="4966" y="4677"/>
                  </a:cubicBezTo>
                  <a:cubicBezTo>
                    <a:pt x="3110" y="5376"/>
                    <a:pt x="989" y="6292"/>
                    <a:pt x="48" y="8149"/>
                  </a:cubicBezTo>
                  <a:cubicBezTo>
                    <a:pt x="0" y="8269"/>
                    <a:pt x="72" y="8414"/>
                    <a:pt x="193" y="8438"/>
                  </a:cubicBezTo>
                  <a:cubicBezTo>
                    <a:pt x="314" y="12754"/>
                    <a:pt x="2242" y="17720"/>
                    <a:pt x="5593" y="20565"/>
                  </a:cubicBezTo>
                  <a:cubicBezTo>
                    <a:pt x="7425" y="22083"/>
                    <a:pt x="9692" y="23048"/>
                    <a:pt x="12078" y="23313"/>
                  </a:cubicBezTo>
                  <a:cubicBezTo>
                    <a:pt x="12337" y="24546"/>
                    <a:pt x="13522" y="24890"/>
                    <a:pt x="14841" y="24890"/>
                  </a:cubicBezTo>
                  <a:cubicBezTo>
                    <a:pt x="16102" y="24890"/>
                    <a:pt x="17485" y="24575"/>
                    <a:pt x="18298" y="24422"/>
                  </a:cubicBezTo>
                  <a:cubicBezTo>
                    <a:pt x="20637" y="23964"/>
                    <a:pt x="23916" y="22662"/>
                    <a:pt x="23940" y="19841"/>
                  </a:cubicBezTo>
                  <a:cubicBezTo>
                    <a:pt x="25458" y="18805"/>
                    <a:pt x="26712" y="17431"/>
                    <a:pt x="27628" y="15839"/>
                  </a:cubicBezTo>
                  <a:cubicBezTo>
                    <a:pt x="28544" y="14104"/>
                    <a:pt x="29075" y="12151"/>
                    <a:pt x="29123" y="10174"/>
                  </a:cubicBezTo>
                  <a:lnTo>
                    <a:pt x="29195" y="10174"/>
                  </a:lnTo>
                  <a:cubicBezTo>
                    <a:pt x="31413" y="9668"/>
                    <a:pt x="32836" y="6871"/>
                    <a:pt x="31992" y="4750"/>
                  </a:cubicBezTo>
                  <a:cubicBezTo>
                    <a:pt x="31663" y="3904"/>
                    <a:pt x="30877" y="3036"/>
                    <a:pt x="29901" y="3036"/>
                  </a:cubicBezTo>
                  <a:cubicBezTo>
                    <a:pt x="29875" y="3036"/>
                    <a:pt x="29848" y="3037"/>
                    <a:pt x="29822" y="3038"/>
                  </a:cubicBezTo>
                  <a:cubicBezTo>
                    <a:pt x="29147" y="3062"/>
                    <a:pt x="28593" y="3544"/>
                    <a:pt x="28472" y="4195"/>
                  </a:cubicBezTo>
                  <a:cubicBezTo>
                    <a:pt x="28303" y="3544"/>
                    <a:pt x="28110" y="2893"/>
                    <a:pt x="27893" y="2242"/>
                  </a:cubicBezTo>
                  <a:cubicBezTo>
                    <a:pt x="28358" y="1579"/>
                    <a:pt x="28913" y="1321"/>
                    <a:pt x="29481" y="1321"/>
                  </a:cubicBezTo>
                  <a:cubicBezTo>
                    <a:pt x="30771" y="1321"/>
                    <a:pt x="32131" y="2648"/>
                    <a:pt x="32667" y="3568"/>
                  </a:cubicBezTo>
                  <a:cubicBezTo>
                    <a:pt x="33173" y="4508"/>
                    <a:pt x="33414" y="5545"/>
                    <a:pt x="33318" y="6606"/>
                  </a:cubicBezTo>
                  <a:cubicBezTo>
                    <a:pt x="33101" y="9354"/>
                    <a:pt x="31124" y="10439"/>
                    <a:pt x="29051" y="11717"/>
                  </a:cubicBezTo>
                  <a:cubicBezTo>
                    <a:pt x="28920" y="11782"/>
                    <a:pt x="28966" y="11965"/>
                    <a:pt x="29100" y="11965"/>
                  </a:cubicBezTo>
                  <a:cubicBezTo>
                    <a:pt x="29115" y="11965"/>
                    <a:pt x="29130" y="11963"/>
                    <a:pt x="29147" y="11958"/>
                  </a:cubicBezTo>
                  <a:cubicBezTo>
                    <a:pt x="32498" y="11645"/>
                    <a:pt x="34547" y="7474"/>
                    <a:pt x="33607" y="4484"/>
                  </a:cubicBezTo>
                  <a:cubicBezTo>
                    <a:pt x="33132" y="2918"/>
                    <a:pt x="31191" y="862"/>
                    <a:pt x="29484" y="862"/>
                  </a:cubicBezTo>
                  <a:cubicBezTo>
                    <a:pt x="28853" y="862"/>
                    <a:pt x="28254" y="1143"/>
                    <a:pt x="27773" y="1832"/>
                  </a:cubicBezTo>
                  <a:cubicBezTo>
                    <a:pt x="27556" y="1254"/>
                    <a:pt x="27339" y="675"/>
                    <a:pt x="27122" y="145"/>
                  </a:cubicBezTo>
                  <a:cubicBezTo>
                    <a:pt x="27110" y="121"/>
                    <a:pt x="27086" y="109"/>
                    <a:pt x="27062" y="109"/>
                  </a:cubicBezTo>
                  <a:cubicBezTo>
                    <a:pt x="27038" y="109"/>
                    <a:pt x="27013" y="121"/>
                    <a:pt x="27001" y="145"/>
                  </a:cubicBezTo>
                  <a:cubicBezTo>
                    <a:pt x="26953" y="48"/>
                    <a:pt x="26857" y="0"/>
                    <a:pt x="2676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8215225" y="4564393"/>
              <a:ext cx="244907" cy="183182"/>
            </a:xfrm>
            <a:custGeom>
              <a:rect b="b" l="l" r="r" t="t"/>
              <a:pathLst>
                <a:path extrusionOk="0" h="10108" w="13514">
                  <a:moveTo>
                    <a:pt x="640" y="1809"/>
                  </a:moveTo>
                  <a:cubicBezTo>
                    <a:pt x="3268" y="3110"/>
                    <a:pt x="7921" y="3834"/>
                    <a:pt x="8282" y="7016"/>
                  </a:cubicBezTo>
                  <a:cubicBezTo>
                    <a:pt x="6667" y="5425"/>
                    <a:pt x="4714" y="4003"/>
                    <a:pt x="2569" y="3569"/>
                  </a:cubicBezTo>
                  <a:cubicBezTo>
                    <a:pt x="2554" y="3563"/>
                    <a:pt x="2540" y="3560"/>
                    <a:pt x="2527" y="3560"/>
                  </a:cubicBezTo>
                  <a:cubicBezTo>
                    <a:pt x="2433" y="3560"/>
                    <a:pt x="2388" y="3695"/>
                    <a:pt x="2472" y="3737"/>
                  </a:cubicBezTo>
                  <a:cubicBezTo>
                    <a:pt x="4425" y="5063"/>
                    <a:pt x="6378" y="6124"/>
                    <a:pt x="8138" y="7619"/>
                  </a:cubicBezTo>
                  <a:cubicBezTo>
                    <a:pt x="8113" y="7691"/>
                    <a:pt x="8162" y="7739"/>
                    <a:pt x="8234" y="7763"/>
                  </a:cubicBezTo>
                  <a:lnTo>
                    <a:pt x="8330" y="7763"/>
                  </a:lnTo>
                  <a:cubicBezTo>
                    <a:pt x="8668" y="8077"/>
                    <a:pt x="8981" y="8366"/>
                    <a:pt x="9319" y="8704"/>
                  </a:cubicBezTo>
                  <a:lnTo>
                    <a:pt x="9295" y="8704"/>
                  </a:lnTo>
                  <a:cubicBezTo>
                    <a:pt x="8430" y="9126"/>
                    <a:pt x="7515" y="9498"/>
                    <a:pt x="6550" y="9498"/>
                  </a:cubicBezTo>
                  <a:cubicBezTo>
                    <a:pt x="6358" y="9498"/>
                    <a:pt x="6164" y="9483"/>
                    <a:pt x="5968" y="9451"/>
                  </a:cubicBezTo>
                  <a:cubicBezTo>
                    <a:pt x="4714" y="9282"/>
                    <a:pt x="3967" y="8390"/>
                    <a:pt x="3244" y="7426"/>
                  </a:cubicBezTo>
                  <a:cubicBezTo>
                    <a:pt x="2038" y="5738"/>
                    <a:pt x="1146" y="3834"/>
                    <a:pt x="640" y="1809"/>
                  </a:cubicBezTo>
                  <a:close/>
                  <a:moveTo>
                    <a:pt x="13249" y="1"/>
                  </a:moveTo>
                  <a:cubicBezTo>
                    <a:pt x="10356" y="49"/>
                    <a:pt x="8306" y="4099"/>
                    <a:pt x="8740" y="6630"/>
                  </a:cubicBezTo>
                  <a:cubicBezTo>
                    <a:pt x="8740" y="6679"/>
                    <a:pt x="8764" y="6703"/>
                    <a:pt x="8789" y="6727"/>
                  </a:cubicBezTo>
                  <a:cubicBezTo>
                    <a:pt x="8789" y="6751"/>
                    <a:pt x="8764" y="6775"/>
                    <a:pt x="8740" y="6775"/>
                  </a:cubicBezTo>
                  <a:cubicBezTo>
                    <a:pt x="8657" y="6925"/>
                    <a:pt x="8770" y="7052"/>
                    <a:pt x="8895" y="7052"/>
                  </a:cubicBezTo>
                  <a:cubicBezTo>
                    <a:pt x="8951" y="7052"/>
                    <a:pt x="9009" y="7027"/>
                    <a:pt x="9054" y="6968"/>
                  </a:cubicBezTo>
                  <a:cubicBezTo>
                    <a:pt x="9560" y="6317"/>
                    <a:pt x="10066" y="5690"/>
                    <a:pt x="10524" y="4991"/>
                  </a:cubicBezTo>
                  <a:cubicBezTo>
                    <a:pt x="10886" y="4436"/>
                    <a:pt x="11296" y="3882"/>
                    <a:pt x="11368" y="3183"/>
                  </a:cubicBezTo>
                  <a:cubicBezTo>
                    <a:pt x="11368" y="3114"/>
                    <a:pt x="11306" y="3057"/>
                    <a:pt x="11245" y="3057"/>
                  </a:cubicBezTo>
                  <a:cubicBezTo>
                    <a:pt x="11220" y="3057"/>
                    <a:pt x="11196" y="3066"/>
                    <a:pt x="11175" y="3086"/>
                  </a:cubicBezTo>
                  <a:cubicBezTo>
                    <a:pt x="10669" y="3569"/>
                    <a:pt x="10380" y="4244"/>
                    <a:pt x="9994" y="4822"/>
                  </a:cubicBezTo>
                  <a:cubicBezTo>
                    <a:pt x="9681" y="5328"/>
                    <a:pt x="9343" y="5835"/>
                    <a:pt x="9030" y="6317"/>
                  </a:cubicBezTo>
                  <a:cubicBezTo>
                    <a:pt x="9102" y="5160"/>
                    <a:pt x="9464" y="4003"/>
                    <a:pt x="10090" y="3014"/>
                  </a:cubicBezTo>
                  <a:cubicBezTo>
                    <a:pt x="10282" y="2716"/>
                    <a:pt x="11828" y="706"/>
                    <a:pt x="12601" y="706"/>
                  </a:cubicBezTo>
                  <a:cubicBezTo>
                    <a:pt x="12704" y="706"/>
                    <a:pt x="12792" y="741"/>
                    <a:pt x="12863" y="820"/>
                  </a:cubicBezTo>
                  <a:cubicBezTo>
                    <a:pt x="13032" y="989"/>
                    <a:pt x="12574" y="2556"/>
                    <a:pt x="12501" y="2821"/>
                  </a:cubicBezTo>
                  <a:cubicBezTo>
                    <a:pt x="12332" y="3737"/>
                    <a:pt x="12212" y="4653"/>
                    <a:pt x="11706" y="5449"/>
                  </a:cubicBezTo>
                  <a:cubicBezTo>
                    <a:pt x="10982" y="6606"/>
                    <a:pt x="9825" y="7016"/>
                    <a:pt x="8596" y="7354"/>
                  </a:cubicBezTo>
                  <a:cubicBezTo>
                    <a:pt x="8572" y="7329"/>
                    <a:pt x="8547" y="7305"/>
                    <a:pt x="8523" y="7281"/>
                  </a:cubicBezTo>
                  <a:cubicBezTo>
                    <a:pt x="8547" y="7257"/>
                    <a:pt x="8547" y="7209"/>
                    <a:pt x="8547" y="7185"/>
                  </a:cubicBezTo>
                  <a:cubicBezTo>
                    <a:pt x="8644" y="5762"/>
                    <a:pt x="7897" y="4678"/>
                    <a:pt x="6715" y="3906"/>
                  </a:cubicBezTo>
                  <a:cubicBezTo>
                    <a:pt x="4811" y="2701"/>
                    <a:pt x="2400" y="2146"/>
                    <a:pt x="375" y="1158"/>
                  </a:cubicBezTo>
                  <a:cubicBezTo>
                    <a:pt x="340" y="1135"/>
                    <a:pt x="300" y="1124"/>
                    <a:pt x="260" y="1124"/>
                  </a:cubicBezTo>
                  <a:cubicBezTo>
                    <a:pt x="132" y="1124"/>
                    <a:pt x="0" y="1233"/>
                    <a:pt x="37" y="1399"/>
                  </a:cubicBezTo>
                  <a:cubicBezTo>
                    <a:pt x="712" y="4099"/>
                    <a:pt x="2062" y="7739"/>
                    <a:pt x="4425" y="9451"/>
                  </a:cubicBezTo>
                  <a:cubicBezTo>
                    <a:pt x="5047" y="9886"/>
                    <a:pt x="5869" y="10108"/>
                    <a:pt x="6690" y="10108"/>
                  </a:cubicBezTo>
                  <a:cubicBezTo>
                    <a:pt x="7780" y="10108"/>
                    <a:pt x="8869" y="9718"/>
                    <a:pt x="9488" y="8921"/>
                  </a:cubicBezTo>
                  <a:cubicBezTo>
                    <a:pt x="9488" y="8921"/>
                    <a:pt x="9488" y="8897"/>
                    <a:pt x="9488" y="8897"/>
                  </a:cubicBezTo>
                  <a:cubicBezTo>
                    <a:pt x="9512" y="8921"/>
                    <a:pt x="9536" y="8945"/>
                    <a:pt x="9560" y="8969"/>
                  </a:cubicBezTo>
                  <a:cubicBezTo>
                    <a:pt x="9600" y="9009"/>
                    <a:pt x="9646" y="9026"/>
                    <a:pt x="9689" y="9026"/>
                  </a:cubicBezTo>
                  <a:cubicBezTo>
                    <a:pt x="9830" y="9026"/>
                    <a:pt x="9954" y="8851"/>
                    <a:pt x="9825" y="8704"/>
                  </a:cubicBezTo>
                  <a:cubicBezTo>
                    <a:pt x="9584" y="8414"/>
                    <a:pt x="9343" y="8149"/>
                    <a:pt x="9078" y="7860"/>
                  </a:cubicBezTo>
                  <a:lnTo>
                    <a:pt x="9078" y="7860"/>
                  </a:lnTo>
                  <a:cubicBezTo>
                    <a:pt x="9086" y="7860"/>
                    <a:pt x="9094" y="7860"/>
                    <a:pt x="9103" y="7860"/>
                  </a:cubicBezTo>
                  <a:cubicBezTo>
                    <a:pt x="12552" y="7860"/>
                    <a:pt x="13033" y="2839"/>
                    <a:pt x="13490" y="290"/>
                  </a:cubicBezTo>
                  <a:cubicBezTo>
                    <a:pt x="13514" y="145"/>
                    <a:pt x="13393" y="25"/>
                    <a:pt x="13249"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40"/>
          <p:cNvGrpSpPr/>
          <p:nvPr/>
        </p:nvGrpSpPr>
        <p:grpSpPr>
          <a:xfrm>
            <a:off x="7150220" y="1563316"/>
            <a:ext cx="628012" cy="572691"/>
            <a:chOff x="1331406" y="1513361"/>
            <a:chExt cx="301784" cy="348607"/>
          </a:xfrm>
        </p:grpSpPr>
        <p:sp>
          <p:nvSpPr>
            <p:cNvPr id="1170" name="Google Shape;1170;p40"/>
            <p:cNvSpPr/>
            <p:nvPr/>
          </p:nvSpPr>
          <p:spPr>
            <a:xfrm>
              <a:off x="1473237" y="1513361"/>
              <a:ext cx="159952" cy="169076"/>
            </a:xfrm>
            <a:custGeom>
              <a:rect b="b" l="l" r="r" t="t"/>
              <a:pathLst>
                <a:path extrusionOk="0" h="5337" w="5049">
                  <a:moveTo>
                    <a:pt x="2623" y="0"/>
                  </a:moveTo>
                  <a:cubicBezTo>
                    <a:pt x="2460" y="0"/>
                    <a:pt x="2295" y="17"/>
                    <a:pt x="2132" y="50"/>
                  </a:cubicBezTo>
                  <a:cubicBezTo>
                    <a:pt x="1489" y="169"/>
                    <a:pt x="941" y="538"/>
                    <a:pt x="584" y="1074"/>
                  </a:cubicBezTo>
                  <a:cubicBezTo>
                    <a:pt x="0" y="1943"/>
                    <a:pt x="36" y="3050"/>
                    <a:pt x="655" y="3884"/>
                  </a:cubicBezTo>
                  <a:lnTo>
                    <a:pt x="596" y="5170"/>
                  </a:lnTo>
                  <a:cubicBezTo>
                    <a:pt x="596" y="5229"/>
                    <a:pt x="631" y="5277"/>
                    <a:pt x="679" y="5300"/>
                  </a:cubicBezTo>
                  <a:cubicBezTo>
                    <a:pt x="703" y="5312"/>
                    <a:pt x="739" y="5336"/>
                    <a:pt x="762" y="5336"/>
                  </a:cubicBezTo>
                  <a:cubicBezTo>
                    <a:pt x="798" y="5336"/>
                    <a:pt x="810" y="5336"/>
                    <a:pt x="834" y="5312"/>
                  </a:cubicBezTo>
                  <a:lnTo>
                    <a:pt x="2001" y="4777"/>
                  </a:lnTo>
                  <a:cubicBezTo>
                    <a:pt x="2203" y="4836"/>
                    <a:pt x="2417" y="4860"/>
                    <a:pt x="2608" y="4860"/>
                  </a:cubicBezTo>
                  <a:cubicBezTo>
                    <a:pt x="3394" y="4860"/>
                    <a:pt x="4156" y="4467"/>
                    <a:pt x="4620" y="3765"/>
                  </a:cubicBezTo>
                  <a:cubicBezTo>
                    <a:pt x="4870" y="3395"/>
                    <a:pt x="5001" y="2967"/>
                    <a:pt x="5025" y="2514"/>
                  </a:cubicBezTo>
                  <a:cubicBezTo>
                    <a:pt x="5049" y="2431"/>
                    <a:pt x="4989" y="2360"/>
                    <a:pt x="4906" y="2360"/>
                  </a:cubicBezTo>
                  <a:cubicBezTo>
                    <a:pt x="4811" y="2360"/>
                    <a:pt x="4739" y="2431"/>
                    <a:pt x="4739" y="2503"/>
                  </a:cubicBezTo>
                  <a:cubicBezTo>
                    <a:pt x="4715" y="2895"/>
                    <a:pt x="4608" y="3265"/>
                    <a:pt x="4382" y="3586"/>
                  </a:cubicBezTo>
                  <a:cubicBezTo>
                    <a:pt x="3981" y="4183"/>
                    <a:pt x="3325" y="4524"/>
                    <a:pt x="2630" y="4524"/>
                  </a:cubicBezTo>
                  <a:cubicBezTo>
                    <a:pt x="2438" y="4524"/>
                    <a:pt x="2242" y="4498"/>
                    <a:pt x="2048" y="4443"/>
                  </a:cubicBezTo>
                  <a:cubicBezTo>
                    <a:pt x="2027" y="4433"/>
                    <a:pt x="2008" y="4427"/>
                    <a:pt x="1990" y="4427"/>
                  </a:cubicBezTo>
                  <a:cubicBezTo>
                    <a:pt x="1969" y="4427"/>
                    <a:pt x="1949" y="4435"/>
                    <a:pt x="1929" y="4455"/>
                  </a:cubicBezTo>
                  <a:lnTo>
                    <a:pt x="953" y="4919"/>
                  </a:lnTo>
                  <a:lnTo>
                    <a:pt x="1001" y="3848"/>
                  </a:lnTo>
                  <a:cubicBezTo>
                    <a:pt x="1001" y="3800"/>
                    <a:pt x="989" y="3765"/>
                    <a:pt x="977" y="3741"/>
                  </a:cubicBezTo>
                  <a:cubicBezTo>
                    <a:pt x="405" y="3026"/>
                    <a:pt x="358" y="2026"/>
                    <a:pt x="870" y="1252"/>
                  </a:cubicBezTo>
                  <a:cubicBezTo>
                    <a:pt x="1179" y="788"/>
                    <a:pt x="1655" y="467"/>
                    <a:pt x="2203" y="359"/>
                  </a:cubicBezTo>
                  <a:cubicBezTo>
                    <a:pt x="2344" y="332"/>
                    <a:pt x="2485" y="319"/>
                    <a:pt x="2624" y="319"/>
                  </a:cubicBezTo>
                  <a:cubicBezTo>
                    <a:pt x="3038" y="319"/>
                    <a:pt x="3439" y="437"/>
                    <a:pt x="3787" y="669"/>
                  </a:cubicBezTo>
                  <a:cubicBezTo>
                    <a:pt x="4227" y="967"/>
                    <a:pt x="4525" y="1419"/>
                    <a:pt x="4668" y="1919"/>
                  </a:cubicBezTo>
                  <a:cubicBezTo>
                    <a:pt x="4678" y="1998"/>
                    <a:pt x="4736" y="2044"/>
                    <a:pt x="4811" y="2044"/>
                  </a:cubicBezTo>
                  <a:cubicBezTo>
                    <a:pt x="4826" y="2044"/>
                    <a:pt x="4842" y="2042"/>
                    <a:pt x="4858" y="2038"/>
                  </a:cubicBezTo>
                  <a:cubicBezTo>
                    <a:pt x="4942" y="2026"/>
                    <a:pt x="4989" y="1943"/>
                    <a:pt x="4977" y="1848"/>
                  </a:cubicBezTo>
                  <a:cubicBezTo>
                    <a:pt x="4822" y="1252"/>
                    <a:pt x="4465" y="752"/>
                    <a:pt x="3965" y="407"/>
                  </a:cubicBezTo>
                  <a:cubicBezTo>
                    <a:pt x="3566" y="141"/>
                    <a:pt x="3100" y="0"/>
                    <a:pt x="26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1331406" y="1579033"/>
              <a:ext cx="152412" cy="282934"/>
            </a:xfrm>
            <a:custGeom>
              <a:rect b="b" l="l" r="r" t="t"/>
              <a:pathLst>
                <a:path extrusionOk="0" h="8931" w="4811">
                  <a:moveTo>
                    <a:pt x="1132" y="310"/>
                  </a:moveTo>
                  <a:cubicBezTo>
                    <a:pt x="1203" y="310"/>
                    <a:pt x="1263" y="346"/>
                    <a:pt x="1310" y="382"/>
                  </a:cubicBezTo>
                  <a:cubicBezTo>
                    <a:pt x="1358" y="430"/>
                    <a:pt x="1382" y="501"/>
                    <a:pt x="1382" y="560"/>
                  </a:cubicBezTo>
                  <a:lnTo>
                    <a:pt x="1382" y="2073"/>
                  </a:lnTo>
                  <a:lnTo>
                    <a:pt x="858" y="2073"/>
                  </a:lnTo>
                  <a:lnTo>
                    <a:pt x="858" y="560"/>
                  </a:lnTo>
                  <a:cubicBezTo>
                    <a:pt x="870" y="430"/>
                    <a:pt x="977" y="310"/>
                    <a:pt x="1132" y="310"/>
                  </a:cubicBezTo>
                  <a:close/>
                  <a:moveTo>
                    <a:pt x="3644" y="310"/>
                  </a:moveTo>
                  <a:cubicBezTo>
                    <a:pt x="3727" y="310"/>
                    <a:pt x="3787" y="346"/>
                    <a:pt x="3823" y="382"/>
                  </a:cubicBezTo>
                  <a:cubicBezTo>
                    <a:pt x="3870" y="430"/>
                    <a:pt x="3906" y="501"/>
                    <a:pt x="3906" y="560"/>
                  </a:cubicBezTo>
                  <a:lnTo>
                    <a:pt x="3906" y="2073"/>
                  </a:lnTo>
                  <a:lnTo>
                    <a:pt x="3382" y="2073"/>
                  </a:lnTo>
                  <a:lnTo>
                    <a:pt x="3382" y="560"/>
                  </a:lnTo>
                  <a:cubicBezTo>
                    <a:pt x="3394" y="430"/>
                    <a:pt x="3513" y="310"/>
                    <a:pt x="3644" y="310"/>
                  </a:cubicBezTo>
                  <a:close/>
                  <a:moveTo>
                    <a:pt x="4454" y="2406"/>
                  </a:moveTo>
                  <a:lnTo>
                    <a:pt x="4454" y="2918"/>
                  </a:lnTo>
                  <a:lnTo>
                    <a:pt x="310" y="2918"/>
                  </a:lnTo>
                  <a:lnTo>
                    <a:pt x="310" y="2406"/>
                  </a:lnTo>
                  <a:close/>
                  <a:moveTo>
                    <a:pt x="2989" y="5513"/>
                  </a:moveTo>
                  <a:lnTo>
                    <a:pt x="2989" y="5978"/>
                  </a:lnTo>
                  <a:lnTo>
                    <a:pt x="1787" y="5978"/>
                  </a:lnTo>
                  <a:lnTo>
                    <a:pt x="1787" y="5513"/>
                  </a:lnTo>
                  <a:close/>
                  <a:moveTo>
                    <a:pt x="2846" y="6299"/>
                  </a:moveTo>
                  <a:lnTo>
                    <a:pt x="2846" y="6752"/>
                  </a:lnTo>
                  <a:lnTo>
                    <a:pt x="1930" y="6752"/>
                  </a:lnTo>
                  <a:lnTo>
                    <a:pt x="1930" y="6299"/>
                  </a:lnTo>
                  <a:close/>
                  <a:moveTo>
                    <a:pt x="1132" y="1"/>
                  </a:moveTo>
                  <a:cubicBezTo>
                    <a:pt x="798" y="1"/>
                    <a:pt x="548" y="263"/>
                    <a:pt x="548" y="572"/>
                  </a:cubicBezTo>
                  <a:lnTo>
                    <a:pt x="548" y="2084"/>
                  </a:lnTo>
                  <a:lnTo>
                    <a:pt x="167" y="2084"/>
                  </a:lnTo>
                  <a:cubicBezTo>
                    <a:pt x="72" y="2084"/>
                    <a:pt x="1" y="2156"/>
                    <a:pt x="1" y="2239"/>
                  </a:cubicBezTo>
                  <a:lnTo>
                    <a:pt x="1" y="3061"/>
                  </a:lnTo>
                  <a:cubicBezTo>
                    <a:pt x="1" y="3156"/>
                    <a:pt x="72" y="3227"/>
                    <a:pt x="167" y="3227"/>
                  </a:cubicBezTo>
                  <a:lnTo>
                    <a:pt x="203" y="3227"/>
                  </a:lnTo>
                  <a:lnTo>
                    <a:pt x="203" y="3823"/>
                  </a:lnTo>
                  <a:cubicBezTo>
                    <a:pt x="203" y="3847"/>
                    <a:pt x="227" y="3894"/>
                    <a:pt x="239" y="3930"/>
                  </a:cubicBezTo>
                  <a:lnTo>
                    <a:pt x="727" y="4537"/>
                  </a:lnTo>
                  <a:cubicBezTo>
                    <a:pt x="760" y="4576"/>
                    <a:pt x="807" y="4594"/>
                    <a:pt x="853" y="4594"/>
                  </a:cubicBezTo>
                  <a:cubicBezTo>
                    <a:pt x="890" y="4594"/>
                    <a:pt x="926" y="4582"/>
                    <a:pt x="953" y="4561"/>
                  </a:cubicBezTo>
                  <a:cubicBezTo>
                    <a:pt x="1025" y="4501"/>
                    <a:pt x="1025" y="4406"/>
                    <a:pt x="977" y="4347"/>
                  </a:cubicBezTo>
                  <a:lnTo>
                    <a:pt x="525" y="3775"/>
                  </a:lnTo>
                  <a:lnTo>
                    <a:pt x="525" y="3239"/>
                  </a:lnTo>
                  <a:lnTo>
                    <a:pt x="4239" y="3239"/>
                  </a:lnTo>
                  <a:lnTo>
                    <a:pt x="4239" y="3775"/>
                  </a:lnTo>
                  <a:lnTo>
                    <a:pt x="3084" y="5216"/>
                  </a:lnTo>
                  <a:lnTo>
                    <a:pt x="1691" y="5216"/>
                  </a:lnTo>
                  <a:lnTo>
                    <a:pt x="1429" y="4882"/>
                  </a:lnTo>
                  <a:cubicBezTo>
                    <a:pt x="1418" y="4847"/>
                    <a:pt x="1394" y="4835"/>
                    <a:pt x="1382" y="4823"/>
                  </a:cubicBezTo>
                  <a:cubicBezTo>
                    <a:pt x="1351" y="4797"/>
                    <a:pt x="1313" y="4785"/>
                    <a:pt x="1277" y="4785"/>
                  </a:cubicBezTo>
                  <a:cubicBezTo>
                    <a:pt x="1229" y="4785"/>
                    <a:pt x="1183" y="4806"/>
                    <a:pt x="1156" y="4847"/>
                  </a:cubicBezTo>
                  <a:cubicBezTo>
                    <a:pt x="1120" y="4906"/>
                    <a:pt x="1120" y="4978"/>
                    <a:pt x="1156" y="5037"/>
                  </a:cubicBezTo>
                  <a:lnTo>
                    <a:pt x="1489" y="5442"/>
                  </a:lnTo>
                  <a:lnTo>
                    <a:pt x="1489" y="6156"/>
                  </a:lnTo>
                  <a:cubicBezTo>
                    <a:pt x="1489" y="6252"/>
                    <a:pt x="1560" y="6311"/>
                    <a:pt x="1632" y="6323"/>
                  </a:cubicBezTo>
                  <a:lnTo>
                    <a:pt x="1632" y="6942"/>
                  </a:lnTo>
                  <a:cubicBezTo>
                    <a:pt x="1632" y="7037"/>
                    <a:pt x="1715" y="7109"/>
                    <a:pt x="1799" y="7109"/>
                  </a:cubicBezTo>
                  <a:lnTo>
                    <a:pt x="1834" y="7109"/>
                  </a:lnTo>
                  <a:lnTo>
                    <a:pt x="1834" y="8764"/>
                  </a:lnTo>
                  <a:cubicBezTo>
                    <a:pt x="1834" y="8859"/>
                    <a:pt x="1906" y="8931"/>
                    <a:pt x="1989" y="8931"/>
                  </a:cubicBezTo>
                  <a:lnTo>
                    <a:pt x="2846" y="8931"/>
                  </a:lnTo>
                  <a:cubicBezTo>
                    <a:pt x="2930" y="8931"/>
                    <a:pt x="3001" y="8859"/>
                    <a:pt x="3001" y="8764"/>
                  </a:cubicBezTo>
                  <a:lnTo>
                    <a:pt x="3001" y="8145"/>
                  </a:lnTo>
                  <a:cubicBezTo>
                    <a:pt x="3001" y="8050"/>
                    <a:pt x="2930" y="7978"/>
                    <a:pt x="2846" y="7978"/>
                  </a:cubicBezTo>
                  <a:cubicBezTo>
                    <a:pt x="2751" y="7978"/>
                    <a:pt x="2680" y="8050"/>
                    <a:pt x="2680" y="8145"/>
                  </a:cubicBezTo>
                  <a:lnTo>
                    <a:pt x="2680" y="8597"/>
                  </a:lnTo>
                  <a:lnTo>
                    <a:pt x="2156" y="8597"/>
                  </a:lnTo>
                  <a:lnTo>
                    <a:pt x="2156" y="7109"/>
                  </a:lnTo>
                  <a:lnTo>
                    <a:pt x="2680" y="7109"/>
                  </a:lnTo>
                  <a:lnTo>
                    <a:pt x="2680" y="7502"/>
                  </a:lnTo>
                  <a:cubicBezTo>
                    <a:pt x="2680" y="7585"/>
                    <a:pt x="2751" y="7669"/>
                    <a:pt x="2846" y="7669"/>
                  </a:cubicBezTo>
                  <a:cubicBezTo>
                    <a:pt x="2930" y="7669"/>
                    <a:pt x="3001" y="7585"/>
                    <a:pt x="3001" y="7502"/>
                  </a:cubicBezTo>
                  <a:lnTo>
                    <a:pt x="3001" y="7109"/>
                  </a:lnTo>
                  <a:lnTo>
                    <a:pt x="3037" y="7109"/>
                  </a:lnTo>
                  <a:cubicBezTo>
                    <a:pt x="3120" y="7109"/>
                    <a:pt x="3203" y="7037"/>
                    <a:pt x="3203" y="6954"/>
                  </a:cubicBezTo>
                  <a:lnTo>
                    <a:pt x="3203" y="6323"/>
                  </a:lnTo>
                  <a:cubicBezTo>
                    <a:pt x="3287" y="6323"/>
                    <a:pt x="3346" y="6252"/>
                    <a:pt x="3346" y="6156"/>
                  </a:cubicBezTo>
                  <a:lnTo>
                    <a:pt x="3346" y="5442"/>
                  </a:lnTo>
                  <a:lnTo>
                    <a:pt x="4573" y="3942"/>
                  </a:lnTo>
                  <a:cubicBezTo>
                    <a:pt x="4597" y="3906"/>
                    <a:pt x="4597" y="3882"/>
                    <a:pt x="4597" y="3835"/>
                  </a:cubicBezTo>
                  <a:lnTo>
                    <a:pt x="4597" y="3239"/>
                  </a:lnTo>
                  <a:lnTo>
                    <a:pt x="4644" y="3239"/>
                  </a:lnTo>
                  <a:cubicBezTo>
                    <a:pt x="4727" y="3239"/>
                    <a:pt x="4811" y="3168"/>
                    <a:pt x="4811" y="3073"/>
                  </a:cubicBezTo>
                  <a:lnTo>
                    <a:pt x="4811" y="2263"/>
                  </a:lnTo>
                  <a:cubicBezTo>
                    <a:pt x="4775" y="2156"/>
                    <a:pt x="4704" y="2084"/>
                    <a:pt x="4620" y="2084"/>
                  </a:cubicBezTo>
                  <a:lnTo>
                    <a:pt x="4227" y="2084"/>
                  </a:lnTo>
                  <a:lnTo>
                    <a:pt x="4227" y="584"/>
                  </a:lnTo>
                  <a:cubicBezTo>
                    <a:pt x="4227" y="430"/>
                    <a:pt x="4168" y="287"/>
                    <a:pt x="4061" y="156"/>
                  </a:cubicBezTo>
                  <a:cubicBezTo>
                    <a:pt x="3954" y="60"/>
                    <a:pt x="3811" y="1"/>
                    <a:pt x="3644" y="1"/>
                  </a:cubicBezTo>
                  <a:cubicBezTo>
                    <a:pt x="3323" y="1"/>
                    <a:pt x="3061" y="263"/>
                    <a:pt x="3061" y="572"/>
                  </a:cubicBezTo>
                  <a:lnTo>
                    <a:pt x="3061" y="2084"/>
                  </a:lnTo>
                  <a:lnTo>
                    <a:pt x="1715" y="2084"/>
                  </a:lnTo>
                  <a:lnTo>
                    <a:pt x="1715" y="572"/>
                  </a:lnTo>
                  <a:cubicBezTo>
                    <a:pt x="1715" y="430"/>
                    <a:pt x="1656" y="275"/>
                    <a:pt x="1549" y="156"/>
                  </a:cubicBezTo>
                  <a:cubicBezTo>
                    <a:pt x="1441" y="60"/>
                    <a:pt x="1298" y="1"/>
                    <a:pt x="11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1373667" y="1686935"/>
              <a:ext cx="66401" cy="10581"/>
            </a:xfrm>
            <a:custGeom>
              <a:rect b="b" l="l" r="r" t="t"/>
              <a:pathLst>
                <a:path extrusionOk="0" h="334" w="2096">
                  <a:moveTo>
                    <a:pt x="167" y="0"/>
                  </a:moveTo>
                  <a:cubicBezTo>
                    <a:pt x="84" y="0"/>
                    <a:pt x="0" y="72"/>
                    <a:pt x="0" y="167"/>
                  </a:cubicBezTo>
                  <a:cubicBezTo>
                    <a:pt x="0" y="250"/>
                    <a:pt x="84" y="333"/>
                    <a:pt x="167" y="333"/>
                  </a:cubicBezTo>
                  <a:lnTo>
                    <a:pt x="1929" y="333"/>
                  </a:lnTo>
                  <a:cubicBezTo>
                    <a:pt x="2012" y="333"/>
                    <a:pt x="2096" y="250"/>
                    <a:pt x="2096" y="167"/>
                  </a:cubicBezTo>
                  <a:cubicBezTo>
                    <a:pt x="2096" y="72"/>
                    <a:pt x="2012" y="0"/>
                    <a:pt x="1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1518508" y="1536044"/>
              <a:ext cx="72452" cy="112812"/>
            </a:xfrm>
            <a:custGeom>
              <a:rect b="b" l="l" r="r" t="t"/>
              <a:pathLst>
                <a:path extrusionOk="0" h="3561" w="2287">
                  <a:moveTo>
                    <a:pt x="1596" y="334"/>
                  </a:moveTo>
                  <a:lnTo>
                    <a:pt x="1024" y="1084"/>
                  </a:lnTo>
                  <a:cubicBezTo>
                    <a:pt x="1000" y="1132"/>
                    <a:pt x="988" y="1203"/>
                    <a:pt x="1012" y="1251"/>
                  </a:cubicBezTo>
                  <a:cubicBezTo>
                    <a:pt x="1048" y="1310"/>
                    <a:pt x="1107" y="1346"/>
                    <a:pt x="1167" y="1346"/>
                  </a:cubicBezTo>
                  <a:lnTo>
                    <a:pt x="1774" y="1346"/>
                  </a:lnTo>
                  <a:lnTo>
                    <a:pt x="893" y="2370"/>
                  </a:lnTo>
                  <a:lnTo>
                    <a:pt x="1167" y="1775"/>
                  </a:lnTo>
                  <a:cubicBezTo>
                    <a:pt x="1191" y="1727"/>
                    <a:pt x="1179" y="1667"/>
                    <a:pt x="1155" y="1620"/>
                  </a:cubicBezTo>
                  <a:cubicBezTo>
                    <a:pt x="1119" y="1584"/>
                    <a:pt x="1072" y="1548"/>
                    <a:pt x="1012" y="1548"/>
                  </a:cubicBezTo>
                  <a:lnTo>
                    <a:pt x="453" y="1548"/>
                  </a:lnTo>
                  <a:lnTo>
                    <a:pt x="1155" y="334"/>
                  </a:lnTo>
                  <a:close/>
                  <a:moveTo>
                    <a:pt x="1048" y="1"/>
                  </a:moveTo>
                  <a:cubicBezTo>
                    <a:pt x="988" y="1"/>
                    <a:pt x="941" y="24"/>
                    <a:pt x="917" y="72"/>
                  </a:cubicBezTo>
                  <a:lnTo>
                    <a:pt x="36" y="1620"/>
                  </a:lnTo>
                  <a:cubicBezTo>
                    <a:pt x="0" y="1667"/>
                    <a:pt x="0" y="1727"/>
                    <a:pt x="36" y="1787"/>
                  </a:cubicBezTo>
                  <a:cubicBezTo>
                    <a:pt x="60" y="1834"/>
                    <a:pt x="107" y="1858"/>
                    <a:pt x="167" y="1858"/>
                  </a:cubicBezTo>
                  <a:lnTo>
                    <a:pt x="762" y="1858"/>
                  </a:lnTo>
                  <a:lnTo>
                    <a:pt x="95" y="3322"/>
                  </a:lnTo>
                  <a:cubicBezTo>
                    <a:pt x="60" y="3394"/>
                    <a:pt x="95" y="3477"/>
                    <a:pt x="155" y="3525"/>
                  </a:cubicBezTo>
                  <a:cubicBezTo>
                    <a:pt x="179" y="3537"/>
                    <a:pt x="215" y="3561"/>
                    <a:pt x="238" y="3561"/>
                  </a:cubicBezTo>
                  <a:cubicBezTo>
                    <a:pt x="286" y="3561"/>
                    <a:pt x="334" y="3537"/>
                    <a:pt x="357" y="3501"/>
                  </a:cubicBezTo>
                  <a:lnTo>
                    <a:pt x="2203" y="1275"/>
                  </a:lnTo>
                  <a:cubicBezTo>
                    <a:pt x="2262" y="1227"/>
                    <a:pt x="2286" y="1167"/>
                    <a:pt x="2250" y="1108"/>
                  </a:cubicBezTo>
                  <a:cubicBezTo>
                    <a:pt x="2227" y="1048"/>
                    <a:pt x="2167" y="1013"/>
                    <a:pt x="2108" y="1013"/>
                  </a:cubicBezTo>
                  <a:lnTo>
                    <a:pt x="1477" y="1013"/>
                  </a:lnTo>
                  <a:lnTo>
                    <a:pt x="2048" y="251"/>
                  </a:lnTo>
                  <a:cubicBezTo>
                    <a:pt x="2072" y="203"/>
                    <a:pt x="2084" y="132"/>
                    <a:pt x="2060" y="84"/>
                  </a:cubicBezTo>
                  <a:cubicBezTo>
                    <a:pt x="2024" y="24"/>
                    <a:pt x="1965" y="1"/>
                    <a:pt x="19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40"/>
          <p:cNvGrpSpPr/>
          <p:nvPr/>
        </p:nvGrpSpPr>
        <p:grpSpPr>
          <a:xfrm>
            <a:off x="3363101" y="1508034"/>
            <a:ext cx="618894" cy="683242"/>
            <a:chOff x="2795053" y="3352594"/>
            <a:chExt cx="288448" cy="357120"/>
          </a:xfrm>
        </p:grpSpPr>
        <p:sp>
          <p:nvSpPr>
            <p:cNvPr id="1175" name="Google Shape;1175;p40"/>
            <p:cNvSpPr/>
            <p:nvPr/>
          </p:nvSpPr>
          <p:spPr>
            <a:xfrm>
              <a:off x="2839629" y="3550386"/>
              <a:ext cx="19840" cy="16448"/>
            </a:xfrm>
            <a:custGeom>
              <a:rect b="b" l="l" r="r" t="t"/>
              <a:pathLst>
                <a:path extrusionOk="0" h="514" w="620">
                  <a:moveTo>
                    <a:pt x="443" y="1"/>
                  </a:moveTo>
                  <a:cubicBezTo>
                    <a:pt x="413" y="1"/>
                    <a:pt x="383" y="9"/>
                    <a:pt x="358" y="26"/>
                  </a:cubicBezTo>
                  <a:lnTo>
                    <a:pt x="84" y="216"/>
                  </a:lnTo>
                  <a:cubicBezTo>
                    <a:pt x="13" y="264"/>
                    <a:pt x="1" y="371"/>
                    <a:pt x="36" y="442"/>
                  </a:cubicBezTo>
                  <a:cubicBezTo>
                    <a:pt x="72" y="490"/>
                    <a:pt x="132" y="514"/>
                    <a:pt x="179" y="514"/>
                  </a:cubicBezTo>
                  <a:cubicBezTo>
                    <a:pt x="203" y="514"/>
                    <a:pt x="239" y="502"/>
                    <a:pt x="263" y="490"/>
                  </a:cubicBezTo>
                  <a:lnTo>
                    <a:pt x="537" y="300"/>
                  </a:lnTo>
                  <a:cubicBezTo>
                    <a:pt x="608" y="240"/>
                    <a:pt x="620" y="145"/>
                    <a:pt x="572" y="73"/>
                  </a:cubicBezTo>
                  <a:cubicBezTo>
                    <a:pt x="549" y="27"/>
                    <a:pt x="496" y="1"/>
                    <a:pt x="4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2865165" y="3511410"/>
              <a:ext cx="50688" cy="37536"/>
            </a:xfrm>
            <a:custGeom>
              <a:rect b="b" l="l" r="r" t="t"/>
              <a:pathLst>
                <a:path extrusionOk="0" h="1173" w="1584">
                  <a:moveTo>
                    <a:pt x="1395" y="1"/>
                  </a:moveTo>
                  <a:cubicBezTo>
                    <a:pt x="1361" y="1"/>
                    <a:pt x="1327" y="10"/>
                    <a:pt x="1298" y="29"/>
                  </a:cubicBezTo>
                  <a:lnTo>
                    <a:pt x="96" y="875"/>
                  </a:lnTo>
                  <a:cubicBezTo>
                    <a:pt x="12" y="922"/>
                    <a:pt x="0" y="1018"/>
                    <a:pt x="48" y="1101"/>
                  </a:cubicBezTo>
                  <a:cubicBezTo>
                    <a:pt x="72" y="1137"/>
                    <a:pt x="131" y="1172"/>
                    <a:pt x="179" y="1172"/>
                  </a:cubicBezTo>
                  <a:cubicBezTo>
                    <a:pt x="215" y="1172"/>
                    <a:pt x="239" y="1160"/>
                    <a:pt x="274" y="1137"/>
                  </a:cubicBezTo>
                  <a:lnTo>
                    <a:pt x="1477" y="291"/>
                  </a:lnTo>
                  <a:cubicBezTo>
                    <a:pt x="1548" y="232"/>
                    <a:pt x="1584" y="125"/>
                    <a:pt x="1524" y="65"/>
                  </a:cubicBezTo>
                  <a:cubicBezTo>
                    <a:pt x="1496" y="22"/>
                    <a:pt x="1446" y="1"/>
                    <a:pt x="13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2795053" y="3352594"/>
              <a:ext cx="288448" cy="357120"/>
            </a:xfrm>
            <a:custGeom>
              <a:rect b="b" l="l" r="r" t="t"/>
              <a:pathLst>
                <a:path extrusionOk="0" h="11160" w="9014">
                  <a:moveTo>
                    <a:pt x="3311" y="361"/>
                  </a:moveTo>
                  <a:cubicBezTo>
                    <a:pt x="3465" y="361"/>
                    <a:pt x="3620" y="385"/>
                    <a:pt x="3763" y="468"/>
                  </a:cubicBezTo>
                  <a:cubicBezTo>
                    <a:pt x="4454" y="825"/>
                    <a:pt x="4585" y="1861"/>
                    <a:pt x="4573" y="2682"/>
                  </a:cubicBezTo>
                  <a:cubicBezTo>
                    <a:pt x="4561" y="3278"/>
                    <a:pt x="4477" y="3837"/>
                    <a:pt x="4418" y="4171"/>
                  </a:cubicBezTo>
                  <a:cubicBezTo>
                    <a:pt x="4398" y="4220"/>
                    <a:pt x="4355" y="4260"/>
                    <a:pt x="4300" y="4260"/>
                  </a:cubicBezTo>
                  <a:cubicBezTo>
                    <a:pt x="4288" y="4260"/>
                    <a:pt x="4276" y="4258"/>
                    <a:pt x="4263" y="4254"/>
                  </a:cubicBezTo>
                  <a:cubicBezTo>
                    <a:pt x="3930" y="4195"/>
                    <a:pt x="3382" y="4099"/>
                    <a:pt x="2811" y="3885"/>
                  </a:cubicBezTo>
                  <a:cubicBezTo>
                    <a:pt x="2037" y="3623"/>
                    <a:pt x="1120" y="3147"/>
                    <a:pt x="1013" y="2385"/>
                  </a:cubicBezTo>
                  <a:cubicBezTo>
                    <a:pt x="989" y="2111"/>
                    <a:pt x="1060" y="1849"/>
                    <a:pt x="1227" y="1623"/>
                  </a:cubicBezTo>
                  <a:cubicBezTo>
                    <a:pt x="1465" y="1325"/>
                    <a:pt x="1739" y="1218"/>
                    <a:pt x="1953" y="1206"/>
                  </a:cubicBezTo>
                  <a:cubicBezTo>
                    <a:pt x="2120" y="1194"/>
                    <a:pt x="2263" y="1087"/>
                    <a:pt x="2334" y="944"/>
                  </a:cubicBezTo>
                  <a:cubicBezTo>
                    <a:pt x="2430" y="766"/>
                    <a:pt x="2620" y="527"/>
                    <a:pt x="2977" y="408"/>
                  </a:cubicBezTo>
                  <a:cubicBezTo>
                    <a:pt x="3084" y="373"/>
                    <a:pt x="3192" y="361"/>
                    <a:pt x="3311" y="361"/>
                  </a:cubicBezTo>
                  <a:close/>
                  <a:moveTo>
                    <a:pt x="6699" y="947"/>
                  </a:moveTo>
                  <a:cubicBezTo>
                    <a:pt x="6925" y="947"/>
                    <a:pt x="7145" y="1020"/>
                    <a:pt x="7323" y="1158"/>
                  </a:cubicBezTo>
                  <a:cubicBezTo>
                    <a:pt x="7621" y="1397"/>
                    <a:pt x="7728" y="1682"/>
                    <a:pt x="7740" y="1885"/>
                  </a:cubicBezTo>
                  <a:cubicBezTo>
                    <a:pt x="7752" y="2051"/>
                    <a:pt x="7859" y="2206"/>
                    <a:pt x="8014" y="2278"/>
                  </a:cubicBezTo>
                  <a:cubicBezTo>
                    <a:pt x="8192" y="2361"/>
                    <a:pt x="8430" y="2563"/>
                    <a:pt x="8549" y="2921"/>
                  </a:cubicBezTo>
                  <a:cubicBezTo>
                    <a:pt x="8668" y="3183"/>
                    <a:pt x="8645" y="3468"/>
                    <a:pt x="8514" y="3706"/>
                  </a:cubicBezTo>
                  <a:cubicBezTo>
                    <a:pt x="8171" y="4370"/>
                    <a:pt x="7201" y="4517"/>
                    <a:pt x="6397" y="4517"/>
                  </a:cubicBezTo>
                  <a:cubicBezTo>
                    <a:pt x="6364" y="4517"/>
                    <a:pt x="6331" y="4517"/>
                    <a:pt x="6299" y="4516"/>
                  </a:cubicBezTo>
                  <a:cubicBezTo>
                    <a:pt x="5704" y="4492"/>
                    <a:pt x="5144" y="4421"/>
                    <a:pt x="4811" y="4361"/>
                  </a:cubicBezTo>
                  <a:cubicBezTo>
                    <a:pt x="4739" y="4349"/>
                    <a:pt x="4692" y="4290"/>
                    <a:pt x="4704" y="4218"/>
                  </a:cubicBezTo>
                  <a:cubicBezTo>
                    <a:pt x="4763" y="3885"/>
                    <a:pt x="4870" y="3337"/>
                    <a:pt x="5061" y="2766"/>
                  </a:cubicBezTo>
                  <a:cubicBezTo>
                    <a:pt x="5335" y="1992"/>
                    <a:pt x="5811" y="1051"/>
                    <a:pt x="6561" y="956"/>
                  </a:cubicBezTo>
                  <a:cubicBezTo>
                    <a:pt x="6607" y="950"/>
                    <a:pt x="6653" y="947"/>
                    <a:pt x="6699" y="947"/>
                  </a:cubicBezTo>
                  <a:close/>
                  <a:moveTo>
                    <a:pt x="2739" y="4433"/>
                  </a:moveTo>
                  <a:cubicBezTo>
                    <a:pt x="3334" y="4457"/>
                    <a:pt x="3906" y="4528"/>
                    <a:pt x="4227" y="4587"/>
                  </a:cubicBezTo>
                  <a:cubicBezTo>
                    <a:pt x="4231" y="4587"/>
                    <a:pt x="4234" y="4586"/>
                    <a:pt x="4238" y="4586"/>
                  </a:cubicBezTo>
                  <a:cubicBezTo>
                    <a:pt x="4282" y="4586"/>
                    <a:pt x="4323" y="4652"/>
                    <a:pt x="4323" y="4718"/>
                  </a:cubicBezTo>
                  <a:cubicBezTo>
                    <a:pt x="4263" y="5052"/>
                    <a:pt x="4156" y="5600"/>
                    <a:pt x="3965" y="6159"/>
                  </a:cubicBezTo>
                  <a:cubicBezTo>
                    <a:pt x="3692" y="6933"/>
                    <a:pt x="3215" y="7874"/>
                    <a:pt x="2465" y="7981"/>
                  </a:cubicBezTo>
                  <a:cubicBezTo>
                    <a:pt x="2431" y="7984"/>
                    <a:pt x="2397" y="7985"/>
                    <a:pt x="2363" y="7985"/>
                  </a:cubicBezTo>
                  <a:cubicBezTo>
                    <a:pt x="2127" y="7985"/>
                    <a:pt x="1901" y="7912"/>
                    <a:pt x="1703" y="7766"/>
                  </a:cubicBezTo>
                  <a:cubicBezTo>
                    <a:pt x="1406" y="7528"/>
                    <a:pt x="1298" y="7254"/>
                    <a:pt x="1287" y="7040"/>
                  </a:cubicBezTo>
                  <a:cubicBezTo>
                    <a:pt x="1275" y="6873"/>
                    <a:pt x="1168" y="6731"/>
                    <a:pt x="1013" y="6659"/>
                  </a:cubicBezTo>
                  <a:cubicBezTo>
                    <a:pt x="834" y="6564"/>
                    <a:pt x="596" y="6373"/>
                    <a:pt x="477" y="6016"/>
                  </a:cubicBezTo>
                  <a:cubicBezTo>
                    <a:pt x="394" y="5742"/>
                    <a:pt x="417" y="5469"/>
                    <a:pt x="536" y="5242"/>
                  </a:cubicBezTo>
                  <a:cubicBezTo>
                    <a:pt x="882" y="4587"/>
                    <a:pt x="1870" y="4433"/>
                    <a:pt x="2656" y="4433"/>
                  </a:cubicBezTo>
                  <a:close/>
                  <a:moveTo>
                    <a:pt x="4757" y="4645"/>
                  </a:moveTo>
                  <a:cubicBezTo>
                    <a:pt x="4767" y="4645"/>
                    <a:pt x="4777" y="4646"/>
                    <a:pt x="4787" y="4647"/>
                  </a:cubicBezTo>
                  <a:cubicBezTo>
                    <a:pt x="5108" y="4707"/>
                    <a:pt x="5656" y="4814"/>
                    <a:pt x="6228" y="5016"/>
                  </a:cubicBezTo>
                  <a:cubicBezTo>
                    <a:pt x="6990" y="5302"/>
                    <a:pt x="7918" y="5778"/>
                    <a:pt x="8026" y="6540"/>
                  </a:cubicBezTo>
                  <a:cubicBezTo>
                    <a:pt x="8061" y="6802"/>
                    <a:pt x="7978" y="7076"/>
                    <a:pt x="7823" y="7290"/>
                  </a:cubicBezTo>
                  <a:cubicBezTo>
                    <a:pt x="7585" y="7588"/>
                    <a:pt x="7299" y="7695"/>
                    <a:pt x="7085" y="7707"/>
                  </a:cubicBezTo>
                  <a:cubicBezTo>
                    <a:pt x="6930" y="7731"/>
                    <a:pt x="6775" y="7826"/>
                    <a:pt x="6704" y="7981"/>
                  </a:cubicBezTo>
                  <a:cubicBezTo>
                    <a:pt x="6609" y="8159"/>
                    <a:pt x="6418" y="8397"/>
                    <a:pt x="6061" y="8517"/>
                  </a:cubicBezTo>
                  <a:cubicBezTo>
                    <a:pt x="5957" y="8550"/>
                    <a:pt x="5849" y="8566"/>
                    <a:pt x="5742" y="8566"/>
                  </a:cubicBezTo>
                  <a:cubicBezTo>
                    <a:pt x="5581" y="8566"/>
                    <a:pt x="5423" y="8529"/>
                    <a:pt x="5287" y="8457"/>
                  </a:cubicBezTo>
                  <a:cubicBezTo>
                    <a:pt x="4608" y="8100"/>
                    <a:pt x="4466" y="7052"/>
                    <a:pt x="4489" y="6242"/>
                  </a:cubicBezTo>
                  <a:cubicBezTo>
                    <a:pt x="4501" y="5647"/>
                    <a:pt x="4573" y="5076"/>
                    <a:pt x="4632" y="4754"/>
                  </a:cubicBezTo>
                  <a:cubicBezTo>
                    <a:pt x="4643" y="4681"/>
                    <a:pt x="4690" y="4645"/>
                    <a:pt x="4757" y="4645"/>
                  </a:cubicBezTo>
                  <a:close/>
                  <a:moveTo>
                    <a:pt x="3309" y="1"/>
                  </a:moveTo>
                  <a:cubicBezTo>
                    <a:pt x="3162" y="1"/>
                    <a:pt x="3014" y="25"/>
                    <a:pt x="2870" y="75"/>
                  </a:cubicBezTo>
                  <a:cubicBezTo>
                    <a:pt x="2501" y="194"/>
                    <a:pt x="2203" y="444"/>
                    <a:pt x="2037" y="777"/>
                  </a:cubicBezTo>
                  <a:cubicBezTo>
                    <a:pt x="2013" y="837"/>
                    <a:pt x="1965" y="861"/>
                    <a:pt x="1906" y="885"/>
                  </a:cubicBezTo>
                  <a:cubicBezTo>
                    <a:pt x="1537" y="920"/>
                    <a:pt x="1191" y="1123"/>
                    <a:pt x="953" y="1432"/>
                  </a:cubicBezTo>
                  <a:cubicBezTo>
                    <a:pt x="727" y="1718"/>
                    <a:pt x="632" y="2087"/>
                    <a:pt x="667" y="2432"/>
                  </a:cubicBezTo>
                  <a:cubicBezTo>
                    <a:pt x="775" y="3230"/>
                    <a:pt x="1560" y="3754"/>
                    <a:pt x="2382" y="4099"/>
                  </a:cubicBezTo>
                  <a:cubicBezTo>
                    <a:pt x="1489" y="4123"/>
                    <a:pt x="572" y="4349"/>
                    <a:pt x="191" y="5064"/>
                  </a:cubicBezTo>
                  <a:cubicBezTo>
                    <a:pt x="36" y="5373"/>
                    <a:pt x="1" y="5742"/>
                    <a:pt x="120" y="6088"/>
                  </a:cubicBezTo>
                  <a:cubicBezTo>
                    <a:pt x="239" y="6457"/>
                    <a:pt x="489" y="6754"/>
                    <a:pt x="822" y="6921"/>
                  </a:cubicBezTo>
                  <a:cubicBezTo>
                    <a:pt x="882" y="6957"/>
                    <a:pt x="906" y="6993"/>
                    <a:pt x="929" y="7052"/>
                  </a:cubicBezTo>
                  <a:cubicBezTo>
                    <a:pt x="965" y="7433"/>
                    <a:pt x="1168" y="7766"/>
                    <a:pt x="1477" y="8005"/>
                  </a:cubicBezTo>
                  <a:cubicBezTo>
                    <a:pt x="1715" y="8207"/>
                    <a:pt x="2013" y="8290"/>
                    <a:pt x="2311" y="8290"/>
                  </a:cubicBezTo>
                  <a:cubicBezTo>
                    <a:pt x="2370" y="8290"/>
                    <a:pt x="2430" y="8290"/>
                    <a:pt x="2477" y="8278"/>
                  </a:cubicBezTo>
                  <a:cubicBezTo>
                    <a:pt x="3132" y="8183"/>
                    <a:pt x="3584" y="7671"/>
                    <a:pt x="3918" y="7028"/>
                  </a:cubicBezTo>
                  <a:lnTo>
                    <a:pt x="3918" y="7028"/>
                  </a:lnTo>
                  <a:cubicBezTo>
                    <a:pt x="3775" y="9040"/>
                    <a:pt x="4204" y="10326"/>
                    <a:pt x="4620" y="11076"/>
                  </a:cubicBezTo>
                  <a:cubicBezTo>
                    <a:pt x="4644" y="11136"/>
                    <a:pt x="4704" y="11160"/>
                    <a:pt x="4763" y="11160"/>
                  </a:cubicBezTo>
                  <a:cubicBezTo>
                    <a:pt x="4799" y="11160"/>
                    <a:pt x="4823" y="11160"/>
                    <a:pt x="4847" y="11148"/>
                  </a:cubicBezTo>
                  <a:cubicBezTo>
                    <a:pt x="4918" y="11100"/>
                    <a:pt x="4942" y="11005"/>
                    <a:pt x="4906" y="10922"/>
                  </a:cubicBezTo>
                  <a:cubicBezTo>
                    <a:pt x="4525" y="10255"/>
                    <a:pt x="4156" y="9124"/>
                    <a:pt x="4216" y="7385"/>
                  </a:cubicBezTo>
                  <a:lnTo>
                    <a:pt x="4216" y="7385"/>
                  </a:lnTo>
                  <a:cubicBezTo>
                    <a:pt x="4335" y="7969"/>
                    <a:pt x="4608" y="8481"/>
                    <a:pt x="5097" y="8743"/>
                  </a:cubicBezTo>
                  <a:cubicBezTo>
                    <a:pt x="5287" y="8838"/>
                    <a:pt x="5501" y="8886"/>
                    <a:pt x="5704" y="8886"/>
                  </a:cubicBezTo>
                  <a:cubicBezTo>
                    <a:pt x="5859" y="8886"/>
                    <a:pt x="5990" y="8874"/>
                    <a:pt x="6121" y="8826"/>
                  </a:cubicBezTo>
                  <a:cubicBezTo>
                    <a:pt x="6490" y="8707"/>
                    <a:pt x="6787" y="8457"/>
                    <a:pt x="6954" y="8124"/>
                  </a:cubicBezTo>
                  <a:cubicBezTo>
                    <a:pt x="6990" y="8064"/>
                    <a:pt x="7025" y="8040"/>
                    <a:pt x="7085" y="8028"/>
                  </a:cubicBezTo>
                  <a:cubicBezTo>
                    <a:pt x="7454" y="7981"/>
                    <a:pt x="7799" y="7790"/>
                    <a:pt x="8037" y="7469"/>
                  </a:cubicBezTo>
                  <a:cubicBezTo>
                    <a:pt x="8264" y="7195"/>
                    <a:pt x="8371" y="6814"/>
                    <a:pt x="8323" y="6481"/>
                  </a:cubicBezTo>
                  <a:cubicBezTo>
                    <a:pt x="8216" y="5671"/>
                    <a:pt x="7430" y="5147"/>
                    <a:pt x="6609" y="4814"/>
                  </a:cubicBezTo>
                  <a:cubicBezTo>
                    <a:pt x="7502" y="4778"/>
                    <a:pt x="8430" y="4552"/>
                    <a:pt x="8799" y="3837"/>
                  </a:cubicBezTo>
                  <a:cubicBezTo>
                    <a:pt x="8978" y="3540"/>
                    <a:pt x="9014" y="3171"/>
                    <a:pt x="8895" y="2825"/>
                  </a:cubicBezTo>
                  <a:cubicBezTo>
                    <a:pt x="8776" y="2456"/>
                    <a:pt x="8514" y="2159"/>
                    <a:pt x="8192" y="1992"/>
                  </a:cubicBezTo>
                  <a:cubicBezTo>
                    <a:pt x="8133" y="1968"/>
                    <a:pt x="8097" y="1920"/>
                    <a:pt x="8085" y="1861"/>
                  </a:cubicBezTo>
                  <a:cubicBezTo>
                    <a:pt x="8037" y="1492"/>
                    <a:pt x="7847" y="1147"/>
                    <a:pt x="7537" y="908"/>
                  </a:cubicBezTo>
                  <a:cubicBezTo>
                    <a:pt x="7296" y="718"/>
                    <a:pt x="6996" y="612"/>
                    <a:pt x="6701" y="612"/>
                  </a:cubicBezTo>
                  <a:cubicBezTo>
                    <a:pt x="6646" y="612"/>
                    <a:pt x="6591" y="615"/>
                    <a:pt x="6537" y="623"/>
                  </a:cubicBezTo>
                  <a:cubicBezTo>
                    <a:pt x="5728" y="730"/>
                    <a:pt x="5216" y="1516"/>
                    <a:pt x="4870" y="2337"/>
                  </a:cubicBezTo>
                  <a:cubicBezTo>
                    <a:pt x="4835" y="1444"/>
                    <a:pt x="4620" y="527"/>
                    <a:pt x="3906" y="146"/>
                  </a:cubicBezTo>
                  <a:cubicBezTo>
                    <a:pt x="3718" y="49"/>
                    <a:pt x="3515" y="1"/>
                    <a:pt x="330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019853" y="3423794"/>
              <a:ext cx="20224" cy="16576"/>
            </a:xfrm>
            <a:custGeom>
              <a:rect b="b" l="l" r="r" t="t"/>
              <a:pathLst>
                <a:path extrusionOk="0" h="518" w="632">
                  <a:moveTo>
                    <a:pt x="454" y="0"/>
                  </a:moveTo>
                  <a:cubicBezTo>
                    <a:pt x="420" y="0"/>
                    <a:pt x="386" y="10"/>
                    <a:pt x="358" y="29"/>
                  </a:cubicBezTo>
                  <a:lnTo>
                    <a:pt x="96" y="219"/>
                  </a:lnTo>
                  <a:cubicBezTo>
                    <a:pt x="24" y="255"/>
                    <a:pt x="0" y="362"/>
                    <a:pt x="48" y="434"/>
                  </a:cubicBezTo>
                  <a:cubicBezTo>
                    <a:pt x="84" y="481"/>
                    <a:pt x="143" y="517"/>
                    <a:pt x="179" y="517"/>
                  </a:cubicBezTo>
                  <a:cubicBezTo>
                    <a:pt x="215" y="517"/>
                    <a:pt x="239" y="493"/>
                    <a:pt x="274" y="481"/>
                  </a:cubicBezTo>
                  <a:lnTo>
                    <a:pt x="536" y="291"/>
                  </a:lnTo>
                  <a:cubicBezTo>
                    <a:pt x="620" y="243"/>
                    <a:pt x="631" y="136"/>
                    <a:pt x="584" y="65"/>
                  </a:cubicBezTo>
                  <a:cubicBezTo>
                    <a:pt x="555" y="22"/>
                    <a:pt x="505" y="0"/>
                    <a:pt x="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2964237" y="3441810"/>
              <a:ext cx="49920" cy="37408"/>
            </a:xfrm>
            <a:custGeom>
              <a:rect b="b" l="l" r="r" t="t"/>
              <a:pathLst>
                <a:path extrusionOk="0" h="1169" w="1560">
                  <a:moveTo>
                    <a:pt x="1383" y="1"/>
                  </a:moveTo>
                  <a:cubicBezTo>
                    <a:pt x="1353" y="1"/>
                    <a:pt x="1323" y="9"/>
                    <a:pt x="1298" y="25"/>
                  </a:cubicBezTo>
                  <a:lnTo>
                    <a:pt x="83" y="871"/>
                  </a:lnTo>
                  <a:cubicBezTo>
                    <a:pt x="12" y="918"/>
                    <a:pt x="0" y="1026"/>
                    <a:pt x="48" y="1097"/>
                  </a:cubicBezTo>
                  <a:cubicBezTo>
                    <a:pt x="72" y="1145"/>
                    <a:pt x="131" y="1168"/>
                    <a:pt x="179" y="1168"/>
                  </a:cubicBezTo>
                  <a:cubicBezTo>
                    <a:pt x="214" y="1168"/>
                    <a:pt x="238" y="1157"/>
                    <a:pt x="274" y="1145"/>
                  </a:cubicBezTo>
                  <a:lnTo>
                    <a:pt x="1476" y="299"/>
                  </a:lnTo>
                  <a:cubicBezTo>
                    <a:pt x="1548" y="252"/>
                    <a:pt x="1560" y="145"/>
                    <a:pt x="1524" y="73"/>
                  </a:cubicBezTo>
                  <a:cubicBezTo>
                    <a:pt x="1493" y="27"/>
                    <a:pt x="1438" y="1"/>
                    <a:pt x="13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2867437" y="3395602"/>
              <a:ext cx="17952" cy="18848"/>
            </a:xfrm>
            <a:custGeom>
              <a:rect b="b" l="l" r="r" t="t"/>
              <a:pathLst>
                <a:path extrusionOk="0" h="589" w="561">
                  <a:moveTo>
                    <a:pt x="189" y="1"/>
                  </a:moveTo>
                  <a:cubicBezTo>
                    <a:pt x="156" y="1"/>
                    <a:pt x="124" y="10"/>
                    <a:pt x="96" y="29"/>
                  </a:cubicBezTo>
                  <a:cubicBezTo>
                    <a:pt x="25" y="76"/>
                    <a:pt x="1" y="172"/>
                    <a:pt x="49" y="255"/>
                  </a:cubicBezTo>
                  <a:lnTo>
                    <a:pt x="239" y="517"/>
                  </a:lnTo>
                  <a:cubicBezTo>
                    <a:pt x="275" y="565"/>
                    <a:pt x="334" y="588"/>
                    <a:pt x="382" y="588"/>
                  </a:cubicBezTo>
                  <a:cubicBezTo>
                    <a:pt x="406" y="588"/>
                    <a:pt x="430" y="576"/>
                    <a:pt x="465" y="565"/>
                  </a:cubicBezTo>
                  <a:cubicBezTo>
                    <a:pt x="537" y="517"/>
                    <a:pt x="560" y="410"/>
                    <a:pt x="513" y="338"/>
                  </a:cubicBezTo>
                  <a:lnTo>
                    <a:pt x="322" y="76"/>
                  </a:lnTo>
                  <a:cubicBezTo>
                    <a:pt x="293" y="25"/>
                    <a:pt x="241" y="1"/>
                    <a:pt x="18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2885741" y="3421234"/>
              <a:ext cx="38496" cy="49216"/>
            </a:xfrm>
            <a:custGeom>
              <a:rect b="b" l="l" r="r" t="t"/>
              <a:pathLst>
                <a:path extrusionOk="0" h="1538" w="1203">
                  <a:moveTo>
                    <a:pt x="169" y="1"/>
                  </a:moveTo>
                  <a:cubicBezTo>
                    <a:pt x="139" y="1"/>
                    <a:pt x="109" y="9"/>
                    <a:pt x="84" y="26"/>
                  </a:cubicBezTo>
                  <a:cubicBezTo>
                    <a:pt x="12" y="73"/>
                    <a:pt x="0" y="180"/>
                    <a:pt x="48" y="252"/>
                  </a:cubicBezTo>
                  <a:lnTo>
                    <a:pt x="893" y="1454"/>
                  </a:lnTo>
                  <a:cubicBezTo>
                    <a:pt x="917" y="1502"/>
                    <a:pt x="977" y="1538"/>
                    <a:pt x="1024" y="1538"/>
                  </a:cubicBezTo>
                  <a:cubicBezTo>
                    <a:pt x="1060" y="1538"/>
                    <a:pt x="1084" y="1514"/>
                    <a:pt x="1120" y="1502"/>
                  </a:cubicBezTo>
                  <a:cubicBezTo>
                    <a:pt x="1191" y="1454"/>
                    <a:pt x="1203" y="1359"/>
                    <a:pt x="1155" y="1276"/>
                  </a:cubicBezTo>
                  <a:lnTo>
                    <a:pt x="310" y="73"/>
                  </a:lnTo>
                  <a:cubicBezTo>
                    <a:pt x="279" y="27"/>
                    <a:pt x="224" y="1"/>
                    <a:pt x="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2993933" y="3576178"/>
              <a:ext cx="17952" cy="18848"/>
            </a:xfrm>
            <a:custGeom>
              <a:rect b="b" l="l" r="r" t="t"/>
              <a:pathLst>
                <a:path extrusionOk="0" h="589" w="561">
                  <a:moveTo>
                    <a:pt x="181" y="1"/>
                  </a:moveTo>
                  <a:cubicBezTo>
                    <a:pt x="147" y="1"/>
                    <a:pt x="113" y="10"/>
                    <a:pt x="84" y="29"/>
                  </a:cubicBezTo>
                  <a:cubicBezTo>
                    <a:pt x="13" y="65"/>
                    <a:pt x="1" y="172"/>
                    <a:pt x="36" y="244"/>
                  </a:cubicBezTo>
                  <a:lnTo>
                    <a:pt x="239" y="518"/>
                  </a:lnTo>
                  <a:cubicBezTo>
                    <a:pt x="263" y="565"/>
                    <a:pt x="322" y="589"/>
                    <a:pt x="370" y="589"/>
                  </a:cubicBezTo>
                  <a:cubicBezTo>
                    <a:pt x="394" y="589"/>
                    <a:pt x="429" y="577"/>
                    <a:pt x="453" y="565"/>
                  </a:cubicBezTo>
                  <a:cubicBezTo>
                    <a:pt x="537" y="518"/>
                    <a:pt x="560" y="410"/>
                    <a:pt x="501" y="339"/>
                  </a:cubicBezTo>
                  <a:lnTo>
                    <a:pt x="310" y="65"/>
                  </a:lnTo>
                  <a:cubicBezTo>
                    <a:pt x="282" y="22"/>
                    <a:pt x="232"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2954701" y="3520466"/>
              <a:ext cx="39264" cy="49056"/>
            </a:xfrm>
            <a:custGeom>
              <a:rect b="b" l="l" r="r" t="t"/>
              <a:pathLst>
                <a:path extrusionOk="0" h="1533" w="1227">
                  <a:moveTo>
                    <a:pt x="178" y="1"/>
                  </a:moveTo>
                  <a:cubicBezTo>
                    <a:pt x="147" y="1"/>
                    <a:pt x="114" y="7"/>
                    <a:pt x="84" y="20"/>
                  </a:cubicBezTo>
                  <a:cubicBezTo>
                    <a:pt x="12" y="68"/>
                    <a:pt x="0" y="175"/>
                    <a:pt x="48" y="246"/>
                  </a:cubicBezTo>
                  <a:lnTo>
                    <a:pt x="893" y="1449"/>
                  </a:lnTo>
                  <a:cubicBezTo>
                    <a:pt x="929" y="1497"/>
                    <a:pt x="989" y="1532"/>
                    <a:pt x="1024" y="1532"/>
                  </a:cubicBezTo>
                  <a:cubicBezTo>
                    <a:pt x="1060" y="1532"/>
                    <a:pt x="1084" y="1508"/>
                    <a:pt x="1120" y="1497"/>
                  </a:cubicBezTo>
                  <a:cubicBezTo>
                    <a:pt x="1203" y="1437"/>
                    <a:pt x="1227" y="1354"/>
                    <a:pt x="1167" y="1270"/>
                  </a:cubicBezTo>
                  <a:lnTo>
                    <a:pt x="310" y="68"/>
                  </a:lnTo>
                  <a:cubicBezTo>
                    <a:pt x="287" y="22"/>
                    <a:pt x="235" y="1"/>
                    <a:pt x="17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41"/>
          <p:cNvSpPr/>
          <p:nvPr/>
        </p:nvSpPr>
        <p:spPr>
          <a:xfrm>
            <a:off x="5931616" y="2653112"/>
            <a:ext cx="212355" cy="162384"/>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2232586" y="38363"/>
            <a:ext cx="4678830" cy="495970"/>
          </a:xfrm>
          <a:custGeom>
            <a:rect b="b" l="l" r="r" t="t"/>
            <a:pathLst>
              <a:path extrusionOk="0" h="207519" w="234000">
                <a:moveTo>
                  <a:pt x="66638" y="1"/>
                </a:moveTo>
                <a:cubicBezTo>
                  <a:pt x="33816" y="1"/>
                  <a:pt x="1" y="77942"/>
                  <a:pt x="21774" y="125047"/>
                </a:cubicBezTo>
                <a:cubicBezTo>
                  <a:pt x="43821" y="172592"/>
                  <a:pt x="52625" y="198160"/>
                  <a:pt x="137149" y="206965"/>
                </a:cubicBezTo>
                <a:cubicBezTo>
                  <a:pt x="140739" y="207339"/>
                  <a:pt x="144179" y="207519"/>
                  <a:pt x="147477" y="207519"/>
                </a:cubicBezTo>
                <a:cubicBezTo>
                  <a:pt x="221829" y="207519"/>
                  <a:pt x="223659" y="115922"/>
                  <a:pt x="228717" y="88067"/>
                </a:cubicBezTo>
                <a:cubicBezTo>
                  <a:pt x="234000" y="59047"/>
                  <a:pt x="187300" y="5304"/>
                  <a:pt x="67558" y="21"/>
                </a:cubicBezTo>
                <a:cubicBezTo>
                  <a:pt x="67251" y="7"/>
                  <a:pt x="66945" y="1"/>
                  <a:pt x="66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txBox="1"/>
          <p:nvPr>
            <p:ph type="title"/>
          </p:nvPr>
        </p:nvSpPr>
        <p:spPr>
          <a:xfrm>
            <a:off x="713175" y="-12"/>
            <a:ext cx="77175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PROTOTYPE</a:t>
            </a:r>
            <a:endParaRPr/>
          </a:p>
        </p:txBody>
      </p:sp>
      <p:sp>
        <p:nvSpPr>
          <p:cNvPr id="1191" name="Google Shape;1191;p41"/>
          <p:cNvSpPr/>
          <p:nvPr/>
        </p:nvSpPr>
        <p:spPr>
          <a:xfrm rot="-7969830">
            <a:off x="5798163" y="66714"/>
            <a:ext cx="83228" cy="379526"/>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txBox="1"/>
          <p:nvPr/>
        </p:nvSpPr>
        <p:spPr>
          <a:xfrm>
            <a:off x="1699538" y="4697750"/>
            <a:ext cx="12759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Top view</a:t>
            </a:r>
            <a:endParaRPr b="1" sz="1900"/>
          </a:p>
        </p:txBody>
      </p:sp>
      <p:pic>
        <p:nvPicPr>
          <p:cNvPr id="1193" name="Google Shape;1193;p41"/>
          <p:cNvPicPr preferRelativeResize="0"/>
          <p:nvPr/>
        </p:nvPicPr>
        <p:blipFill>
          <a:blip r:embed="rId3">
            <a:alphaModFix/>
          </a:blip>
          <a:stretch>
            <a:fillRect/>
          </a:stretch>
        </p:blipFill>
        <p:spPr>
          <a:xfrm>
            <a:off x="1411114" y="891075"/>
            <a:ext cx="2200275" cy="3686426"/>
          </a:xfrm>
          <a:prstGeom prst="rect">
            <a:avLst/>
          </a:prstGeom>
          <a:noFill/>
          <a:ln>
            <a:noFill/>
          </a:ln>
        </p:spPr>
      </p:pic>
      <p:pic>
        <p:nvPicPr>
          <p:cNvPr id="1194" name="Google Shape;1194;p41"/>
          <p:cNvPicPr preferRelativeResize="0"/>
          <p:nvPr/>
        </p:nvPicPr>
        <p:blipFill>
          <a:blip r:embed="rId4">
            <a:alphaModFix/>
          </a:blip>
          <a:stretch>
            <a:fillRect/>
          </a:stretch>
        </p:blipFill>
        <p:spPr>
          <a:xfrm>
            <a:off x="4144630" y="997175"/>
            <a:ext cx="4286049" cy="2480400"/>
          </a:xfrm>
          <a:prstGeom prst="rect">
            <a:avLst/>
          </a:prstGeom>
          <a:noFill/>
          <a:ln>
            <a:noFill/>
          </a:ln>
        </p:spPr>
      </p:pic>
      <p:sp>
        <p:nvSpPr>
          <p:cNvPr id="1195" name="Google Shape;1195;p41"/>
          <p:cNvSpPr txBox="1"/>
          <p:nvPr/>
        </p:nvSpPr>
        <p:spPr>
          <a:xfrm>
            <a:off x="5515200" y="3656700"/>
            <a:ext cx="33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Side view</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Kiddle teacher CV by Slidesgo">
  <a:themeElements>
    <a:clrScheme name="Simple Light">
      <a:dk1>
        <a:srgbClr val="000000"/>
      </a:dk1>
      <a:lt1>
        <a:srgbClr val="FFFFFF"/>
      </a:lt1>
      <a:dk2>
        <a:srgbClr val="595959"/>
      </a:dk2>
      <a:lt2>
        <a:srgbClr val="EEEEEE"/>
      </a:lt2>
      <a:accent1>
        <a:srgbClr val="CAEAEF"/>
      </a:accent1>
      <a:accent2>
        <a:srgbClr val="FCE8EA"/>
      </a:accent2>
      <a:accent3>
        <a:srgbClr val="FFF6AE"/>
      </a:accent3>
      <a:accent4>
        <a:srgbClr val="9ABFC5"/>
      </a:accent4>
      <a:accent5>
        <a:srgbClr val="231F20"/>
      </a:accent5>
      <a:accent6>
        <a:srgbClr val="FFFFFF"/>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